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4" r:id="rId4"/>
    <p:sldId id="263" r:id="rId5"/>
    <p:sldId id="266" r:id="rId6"/>
    <p:sldId id="258" r:id="rId7"/>
    <p:sldId id="272" r:id="rId8"/>
    <p:sldId id="276" r:id="rId9"/>
    <p:sldId id="277" r:id="rId10"/>
    <p:sldId id="278" r:id="rId11"/>
    <p:sldId id="279" r:id="rId12"/>
    <p:sldId id="264" r:id="rId13"/>
    <p:sldId id="265" r:id="rId14"/>
    <p:sldId id="275" r:id="rId15"/>
  </p:sldIdLst>
  <p:sldSz cx="18288000" cy="10287000"/>
  <p:notesSz cx="6858000" cy="9144000"/>
  <p:embeddedFontLst>
    <p:embeddedFont>
      <p:font typeface="Arita Dotum Bold" panose="020B0600000101010101" charset="-127"/>
      <p:regular r:id="rId17"/>
    </p:embeddedFont>
    <p:embeddedFont>
      <p:font typeface="Arita Dotum Medium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4A2"/>
    <a:srgbClr val="00B0F0"/>
    <a:srgbClr val="0D0D0D"/>
    <a:srgbClr val="C0504D"/>
    <a:srgbClr val="F79646"/>
    <a:srgbClr val="9BBB59"/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3F8BDA-A59E-4DE1-B505-37415AF4F1D5}" v="40" dt="2023-12-20T07:24:28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242" autoAdjust="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석영 홍" userId="67cf1f0fea677e19" providerId="LiveId" clId="{A73F8BDA-A59E-4DE1-B505-37415AF4F1D5}"/>
    <pc:docChg chg="undo custSel addSld delSld modSld sldOrd">
      <pc:chgData name="석영 홍" userId="67cf1f0fea677e19" providerId="LiveId" clId="{A73F8BDA-A59E-4DE1-B505-37415AF4F1D5}" dt="2023-12-20T07:26:44.884" v="2300" actId="1038"/>
      <pc:docMkLst>
        <pc:docMk/>
      </pc:docMkLst>
      <pc:sldChg chg="addSp delSp modSp mod">
        <pc:chgData name="석영 홍" userId="67cf1f0fea677e19" providerId="LiveId" clId="{A73F8BDA-A59E-4DE1-B505-37415AF4F1D5}" dt="2023-12-11T04:45:27.243" v="128" actId="20577"/>
        <pc:sldMkLst>
          <pc:docMk/>
          <pc:sldMk cId="0" sldId="256"/>
        </pc:sldMkLst>
        <pc:spChg chg="add del">
          <ac:chgData name="석영 홍" userId="67cf1f0fea677e19" providerId="LiveId" clId="{A73F8BDA-A59E-4DE1-B505-37415AF4F1D5}" dt="2023-12-11T04:43:22.515" v="8" actId="478"/>
          <ac:spMkLst>
            <pc:docMk/>
            <pc:sldMk cId="0" sldId="256"/>
            <ac:spMk id="9" creationId="{00000000-0000-0000-0000-000000000000}"/>
          </ac:spMkLst>
        </pc:spChg>
        <pc:spChg chg="add del">
          <ac:chgData name="석영 홍" userId="67cf1f0fea677e19" providerId="LiveId" clId="{A73F8BDA-A59E-4DE1-B505-37415AF4F1D5}" dt="2023-12-11T04:43:19.547" v="7" actId="478"/>
          <ac:spMkLst>
            <pc:docMk/>
            <pc:sldMk cId="0" sldId="256"/>
            <ac:spMk id="10" creationId="{00000000-0000-0000-0000-000000000000}"/>
          </ac:spMkLst>
        </pc:spChg>
        <pc:spChg chg="add del">
          <ac:chgData name="석영 홍" userId="67cf1f0fea677e19" providerId="LiveId" clId="{A73F8BDA-A59E-4DE1-B505-37415AF4F1D5}" dt="2023-12-11T04:43:19.547" v="7" actId="478"/>
          <ac:spMkLst>
            <pc:docMk/>
            <pc:sldMk cId="0" sldId="256"/>
            <ac:spMk id="11" creationId="{00000000-0000-0000-0000-000000000000}"/>
          </ac:spMkLst>
        </pc:spChg>
        <pc:spChg chg="add del">
          <ac:chgData name="석영 홍" userId="67cf1f0fea677e19" providerId="LiveId" clId="{A73F8BDA-A59E-4DE1-B505-37415AF4F1D5}" dt="2023-12-11T04:43:23.119" v="9" actId="478"/>
          <ac:spMkLst>
            <pc:docMk/>
            <pc:sldMk cId="0" sldId="256"/>
            <ac:spMk id="12" creationId="{00000000-0000-0000-0000-000000000000}"/>
          </ac:spMkLst>
        </pc:spChg>
        <pc:spChg chg="mod">
          <ac:chgData name="석영 홍" userId="67cf1f0fea677e19" providerId="LiveId" clId="{A73F8BDA-A59E-4DE1-B505-37415AF4F1D5}" dt="2023-12-11T04:45:27.243" v="128" actId="20577"/>
          <ac:spMkLst>
            <pc:docMk/>
            <pc:sldMk cId="0" sldId="256"/>
            <ac:spMk id="13" creationId="{00000000-0000-0000-0000-000000000000}"/>
          </ac:spMkLst>
        </pc:spChg>
        <pc:grpChg chg="add del">
          <ac:chgData name="석영 홍" userId="67cf1f0fea677e19" providerId="LiveId" clId="{A73F8BDA-A59E-4DE1-B505-37415AF4F1D5}" dt="2023-12-11T04:43:19.547" v="7" actId="478"/>
          <ac:grpSpMkLst>
            <pc:docMk/>
            <pc:sldMk cId="0" sldId="256"/>
            <ac:grpSpMk id="7" creationId="{00000000-0000-0000-0000-000000000000}"/>
          </ac:grpSpMkLst>
        </pc:grpChg>
        <pc:picChg chg="add del mod">
          <ac:chgData name="석영 홍" userId="67cf1f0fea677e19" providerId="LiveId" clId="{A73F8BDA-A59E-4DE1-B505-37415AF4F1D5}" dt="2023-12-11T04:43:19.169" v="6"/>
          <ac:picMkLst>
            <pc:docMk/>
            <pc:sldMk cId="0" sldId="256"/>
            <ac:picMk id="1026" creationId="{62B7DF49-9405-3144-5F73-07BE457E3297}"/>
          </ac:picMkLst>
        </pc:picChg>
        <pc:picChg chg="add del mod">
          <ac:chgData name="석영 홍" userId="67cf1f0fea677e19" providerId="LiveId" clId="{A73F8BDA-A59E-4DE1-B505-37415AF4F1D5}" dt="2023-12-11T04:43:35.681" v="17"/>
          <ac:picMkLst>
            <pc:docMk/>
            <pc:sldMk cId="0" sldId="256"/>
            <ac:picMk id="1028" creationId="{D90B9D56-F3B8-834F-1DF2-CE89E2912462}"/>
          </ac:picMkLst>
        </pc:picChg>
        <pc:picChg chg="add mod">
          <ac:chgData name="석영 홍" userId="67cf1f0fea677e19" providerId="LiveId" clId="{A73F8BDA-A59E-4DE1-B505-37415AF4F1D5}" dt="2023-12-11T04:44:39.672" v="23" actId="1076"/>
          <ac:picMkLst>
            <pc:docMk/>
            <pc:sldMk cId="0" sldId="256"/>
            <ac:picMk id="1030" creationId="{DEC478CD-9489-0A45-D59E-990C9959172D}"/>
          </ac:picMkLst>
        </pc:picChg>
      </pc:sldChg>
      <pc:sldChg chg="addSp modSp mod">
        <pc:chgData name="석영 홍" userId="67cf1f0fea677e19" providerId="LiveId" clId="{A73F8BDA-A59E-4DE1-B505-37415AF4F1D5}" dt="2023-12-19T10:29:39.708" v="354" actId="1076"/>
        <pc:sldMkLst>
          <pc:docMk/>
          <pc:sldMk cId="0" sldId="257"/>
        </pc:sldMkLst>
        <pc:spChg chg="mod">
          <ac:chgData name="석영 홍" userId="67cf1f0fea677e19" providerId="LiveId" clId="{A73F8BDA-A59E-4DE1-B505-37415AF4F1D5}" dt="2023-12-19T10:29:07.446" v="319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석영 홍" userId="67cf1f0fea677e19" providerId="LiveId" clId="{A73F8BDA-A59E-4DE1-B505-37415AF4F1D5}" dt="2023-12-19T10:29:13.326" v="321"/>
          <ac:spMkLst>
            <pc:docMk/>
            <pc:sldMk cId="0" sldId="257"/>
            <ac:spMk id="16" creationId="{00000000-0000-0000-0000-000000000000}"/>
          </ac:spMkLst>
        </pc:spChg>
        <pc:spChg chg="mod">
          <ac:chgData name="석영 홍" userId="67cf1f0fea677e19" providerId="LiveId" clId="{A73F8BDA-A59E-4DE1-B505-37415AF4F1D5}" dt="2023-12-19T10:28:55.282" v="314" actId="1076"/>
          <ac:spMkLst>
            <pc:docMk/>
            <pc:sldMk cId="0" sldId="257"/>
            <ac:spMk id="20" creationId="{00000000-0000-0000-0000-000000000000}"/>
          </ac:spMkLst>
        </pc:spChg>
        <pc:spChg chg="mod">
          <ac:chgData name="석영 홍" userId="67cf1f0fea677e19" providerId="LiveId" clId="{A73F8BDA-A59E-4DE1-B505-37415AF4F1D5}" dt="2023-12-19T10:28:53" v="313" actId="1076"/>
          <ac:spMkLst>
            <pc:docMk/>
            <pc:sldMk cId="0" sldId="257"/>
            <ac:spMk id="21" creationId="{00000000-0000-0000-0000-000000000000}"/>
          </ac:spMkLst>
        </pc:spChg>
        <pc:spChg chg="add mod">
          <ac:chgData name="석영 홍" userId="67cf1f0fea677e19" providerId="LiveId" clId="{A73F8BDA-A59E-4DE1-B505-37415AF4F1D5}" dt="2023-12-19T10:29:03.390" v="318" actId="20577"/>
          <ac:spMkLst>
            <pc:docMk/>
            <pc:sldMk cId="0" sldId="257"/>
            <ac:spMk id="22" creationId="{41BA683B-1E0B-8F0A-5FE1-7FEB0499978E}"/>
          </ac:spMkLst>
        </pc:spChg>
        <pc:spChg chg="add mod">
          <ac:chgData name="석영 홍" userId="67cf1f0fea677e19" providerId="LiveId" clId="{A73F8BDA-A59E-4DE1-B505-37415AF4F1D5}" dt="2023-12-19T10:29:39.708" v="354" actId="1076"/>
          <ac:spMkLst>
            <pc:docMk/>
            <pc:sldMk cId="0" sldId="257"/>
            <ac:spMk id="24" creationId="{719F1E05-C0BD-B2A4-A46E-83396C2A0F0B}"/>
          </ac:spMkLst>
        </pc:spChg>
      </pc:sldChg>
      <pc:sldChg chg="modSp mod ord">
        <pc:chgData name="석영 홍" userId="67cf1f0fea677e19" providerId="LiveId" clId="{A73F8BDA-A59E-4DE1-B505-37415AF4F1D5}" dt="2023-12-20T01:49:09.659" v="2053"/>
        <pc:sldMkLst>
          <pc:docMk/>
          <pc:sldMk cId="0" sldId="258"/>
        </pc:sldMkLst>
        <pc:graphicFrameChg chg="modGraphic">
          <ac:chgData name="석영 홍" userId="67cf1f0fea677e19" providerId="LiveId" clId="{A73F8BDA-A59E-4DE1-B505-37415AF4F1D5}" dt="2023-12-19T10:44:22.140" v="2040" actId="255"/>
          <ac:graphicFrameMkLst>
            <pc:docMk/>
            <pc:sldMk cId="0" sldId="258"/>
            <ac:graphicFrameMk id="5" creationId="{00000000-0000-0000-0000-000000000000}"/>
          </ac:graphicFrameMkLst>
        </pc:graphicFrameChg>
      </pc:sldChg>
      <pc:sldChg chg="modSp mod">
        <pc:chgData name="석영 홍" userId="67cf1f0fea677e19" providerId="LiveId" clId="{A73F8BDA-A59E-4DE1-B505-37415AF4F1D5}" dt="2023-12-20T07:25:28.600" v="2273" actId="115"/>
        <pc:sldMkLst>
          <pc:docMk/>
          <pc:sldMk cId="2625010691" sldId="263"/>
        </pc:sldMkLst>
        <pc:graphicFrameChg chg="mod modGraphic">
          <ac:chgData name="석영 홍" userId="67cf1f0fea677e19" providerId="LiveId" clId="{A73F8BDA-A59E-4DE1-B505-37415AF4F1D5}" dt="2023-12-20T07:25:28.600" v="2273" actId="115"/>
          <ac:graphicFrameMkLst>
            <pc:docMk/>
            <pc:sldMk cId="2625010691" sldId="263"/>
            <ac:graphicFrameMk id="46" creationId="{41F98564-1B00-0E91-63E5-6FD56AEC0E82}"/>
          </ac:graphicFrameMkLst>
        </pc:graphicFrameChg>
      </pc:sldChg>
      <pc:sldChg chg="modSp mod">
        <pc:chgData name="석영 홍" userId="67cf1f0fea677e19" providerId="LiveId" clId="{A73F8BDA-A59E-4DE1-B505-37415AF4F1D5}" dt="2023-12-19T10:44:14.103" v="2039" actId="255"/>
        <pc:sldMkLst>
          <pc:docMk/>
          <pc:sldMk cId="2400217934" sldId="264"/>
        </pc:sldMkLst>
        <pc:graphicFrameChg chg="mod modGraphic">
          <ac:chgData name="석영 홍" userId="67cf1f0fea677e19" providerId="LiveId" clId="{A73F8BDA-A59E-4DE1-B505-37415AF4F1D5}" dt="2023-12-19T10:44:14.103" v="2039" actId="255"/>
          <ac:graphicFrameMkLst>
            <pc:docMk/>
            <pc:sldMk cId="2400217934" sldId="264"/>
            <ac:graphicFrameMk id="5" creationId="{00000000-0000-0000-0000-000000000000}"/>
          </ac:graphicFrameMkLst>
        </pc:graphicFrameChg>
      </pc:sldChg>
      <pc:sldChg chg="delSp mod">
        <pc:chgData name="석영 홍" userId="67cf1f0fea677e19" providerId="LiveId" clId="{A73F8BDA-A59E-4DE1-B505-37415AF4F1D5}" dt="2023-12-20T07:22:56.556" v="2234" actId="478"/>
        <pc:sldMkLst>
          <pc:docMk/>
          <pc:sldMk cId="1844479364" sldId="265"/>
        </pc:sldMkLst>
        <pc:spChg chg="del">
          <ac:chgData name="석영 홍" userId="67cf1f0fea677e19" providerId="LiveId" clId="{A73F8BDA-A59E-4DE1-B505-37415AF4F1D5}" dt="2023-12-20T07:22:54.948" v="2233" actId="478"/>
          <ac:spMkLst>
            <pc:docMk/>
            <pc:sldMk cId="1844479364" sldId="265"/>
            <ac:spMk id="8" creationId="{00000000-0000-0000-0000-000000000000}"/>
          </ac:spMkLst>
        </pc:spChg>
        <pc:spChg chg="del">
          <ac:chgData name="석영 홍" userId="67cf1f0fea677e19" providerId="LiveId" clId="{A73F8BDA-A59E-4DE1-B505-37415AF4F1D5}" dt="2023-12-20T07:22:56.556" v="2234" actId="478"/>
          <ac:spMkLst>
            <pc:docMk/>
            <pc:sldMk cId="1844479364" sldId="265"/>
            <ac:spMk id="9" creationId="{00000000-0000-0000-0000-000000000000}"/>
          </ac:spMkLst>
        </pc:spChg>
      </pc:sldChg>
      <pc:sldChg chg="addSp modSp add mod">
        <pc:chgData name="석영 홍" userId="67cf1f0fea677e19" providerId="LiveId" clId="{A73F8BDA-A59E-4DE1-B505-37415AF4F1D5}" dt="2023-12-20T07:26:44.884" v="2300" actId="1038"/>
        <pc:sldMkLst>
          <pc:docMk/>
          <pc:sldMk cId="823689920" sldId="266"/>
        </pc:sldMkLst>
        <pc:spChg chg="add mod">
          <ac:chgData name="석영 홍" userId="67cf1f0fea677e19" providerId="LiveId" clId="{A73F8BDA-A59E-4DE1-B505-37415AF4F1D5}" dt="2023-12-20T07:26:44.884" v="2300" actId="1038"/>
          <ac:spMkLst>
            <pc:docMk/>
            <pc:sldMk cId="823689920" sldId="266"/>
            <ac:spMk id="11" creationId="{BCAF3976-174F-ADCD-E358-C43165B62007}"/>
          </ac:spMkLst>
        </pc:spChg>
        <pc:graphicFrameChg chg="modGraphic">
          <ac:chgData name="석영 홍" userId="67cf1f0fea677e19" providerId="LiveId" clId="{A73F8BDA-A59E-4DE1-B505-37415AF4F1D5}" dt="2023-12-20T07:19:05.268" v="2186" actId="14734"/>
          <ac:graphicFrameMkLst>
            <pc:docMk/>
            <pc:sldMk cId="823689920" sldId="266"/>
            <ac:graphicFrameMk id="46" creationId="{41F98564-1B00-0E91-63E5-6FD56AEC0E82}"/>
          </ac:graphicFrameMkLst>
        </pc:graphicFrameChg>
      </pc:sldChg>
      <pc:sldChg chg="addSp delSp modSp add del mod setBg">
        <pc:chgData name="석영 홍" userId="67cf1f0fea677e19" providerId="LiveId" clId="{A73F8BDA-A59E-4DE1-B505-37415AF4F1D5}" dt="2023-12-19T10:24:21.967" v="289" actId="47"/>
        <pc:sldMkLst>
          <pc:docMk/>
          <pc:sldMk cId="2737227442" sldId="267"/>
        </pc:sldMkLst>
        <pc:spChg chg="del">
          <ac:chgData name="석영 홍" userId="67cf1f0fea677e19" providerId="LiveId" clId="{A73F8BDA-A59E-4DE1-B505-37415AF4F1D5}" dt="2023-12-19T10:16:17.541" v="132" actId="478"/>
          <ac:spMkLst>
            <pc:docMk/>
            <pc:sldMk cId="2737227442" sldId="267"/>
            <ac:spMk id="2" creationId="{09AD2952-53AF-02FD-F986-FDEA40BDDD81}"/>
          </ac:spMkLst>
        </pc:spChg>
        <pc:spChg chg="del">
          <ac:chgData name="석영 홍" userId="67cf1f0fea677e19" providerId="LiveId" clId="{A73F8BDA-A59E-4DE1-B505-37415AF4F1D5}" dt="2023-12-19T10:16:17.541" v="132" actId="478"/>
          <ac:spMkLst>
            <pc:docMk/>
            <pc:sldMk cId="2737227442" sldId="267"/>
            <ac:spMk id="3" creationId="{375C6891-D1BD-8CE6-848E-F6BAE1376B74}"/>
          </ac:spMkLst>
        </pc:spChg>
        <pc:spChg chg="add mod">
          <ac:chgData name="석영 홍" userId="67cf1f0fea677e19" providerId="LiveId" clId="{A73F8BDA-A59E-4DE1-B505-37415AF4F1D5}" dt="2023-12-19T10:20:00.211" v="205" actId="1076"/>
          <ac:spMkLst>
            <pc:docMk/>
            <pc:sldMk cId="2737227442" sldId="267"/>
            <ac:spMk id="12" creationId="{ADFC2AEB-5C3B-F4D7-6DD8-B8A2FBC9ACEA}"/>
          </ac:spMkLst>
        </pc:spChg>
        <pc:spChg chg="add del mod">
          <ac:chgData name="석영 홍" userId="67cf1f0fea677e19" providerId="LiveId" clId="{A73F8BDA-A59E-4DE1-B505-37415AF4F1D5}" dt="2023-12-19T10:19:30.851" v="187" actId="478"/>
          <ac:spMkLst>
            <pc:docMk/>
            <pc:sldMk cId="2737227442" sldId="267"/>
            <ac:spMk id="13" creationId="{DFC91225-65B7-30ED-1EBD-8B6B7F12CBBE}"/>
          </ac:spMkLst>
        </pc:spChg>
        <pc:spChg chg="add del">
          <ac:chgData name="석영 홍" userId="67cf1f0fea677e19" providerId="LiveId" clId="{A73F8BDA-A59E-4DE1-B505-37415AF4F1D5}" dt="2023-12-19T10:18:02.967" v="141" actId="26606"/>
          <ac:spMkLst>
            <pc:docMk/>
            <pc:sldMk cId="2737227442" sldId="267"/>
            <ac:spMk id="16" creationId="{F3060C83-F051-4F0E-ABAD-AA0DFC48B218}"/>
          </ac:spMkLst>
        </pc:spChg>
        <pc:spChg chg="add del">
          <ac:chgData name="석영 홍" userId="67cf1f0fea677e19" providerId="LiveId" clId="{A73F8BDA-A59E-4DE1-B505-37415AF4F1D5}" dt="2023-12-19T10:18:02.967" v="141" actId="26606"/>
          <ac:spMkLst>
            <pc:docMk/>
            <pc:sldMk cId="2737227442" sldId="267"/>
            <ac:spMk id="18" creationId="{83C98ABE-055B-441F-B07E-44F97F083C39}"/>
          </ac:spMkLst>
        </pc:spChg>
        <pc:spChg chg="add del">
          <ac:chgData name="석영 홍" userId="67cf1f0fea677e19" providerId="LiveId" clId="{A73F8BDA-A59E-4DE1-B505-37415AF4F1D5}" dt="2023-12-19T10:18:02.967" v="141" actId="26606"/>
          <ac:spMkLst>
            <pc:docMk/>
            <pc:sldMk cId="2737227442" sldId="267"/>
            <ac:spMk id="20" creationId="{29FDB030-9B49-4CED-8CCD-4D99382388AC}"/>
          </ac:spMkLst>
        </pc:spChg>
        <pc:spChg chg="add del">
          <ac:chgData name="석영 홍" userId="67cf1f0fea677e19" providerId="LiveId" clId="{A73F8BDA-A59E-4DE1-B505-37415AF4F1D5}" dt="2023-12-19T10:18:02.967" v="141" actId="26606"/>
          <ac:spMkLst>
            <pc:docMk/>
            <pc:sldMk cId="2737227442" sldId="267"/>
            <ac:spMk id="22" creationId="{3783CA14-24A1-485C-8B30-D6A5D87987AD}"/>
          </ac:spMkLst>
        </pc:spChg>
        <pc:spChg chg="add del">
          <ac:chgData name="석영 홍" userId="67cf1f0fea677e19" providerId="LiveId" clId="{A73F8BDA-A59E-4DE1-B505-37415AF4F1D5}" dt="2023-12-19T10:18:02.967" v="141" actId="26606"/>
          <ac:spMkLst>
            <pc:docMk/>
            <pc:sldMk cId="2737227442" sldId="267"/>
            <ac:spMk id="24" creationId="{9A97C86A-04D6-40F7-AE84-31AB43E6A846}"/>
          </ac:spMkLst>
        </pc:spChg>
        <pc:spChg chg="add del">
          <ac:chgData name="석영 홍" userId="67cf1f0fea677e19" providerId="LiveId" clId="{A73F8BDA-A59E-4DE1-B505-37415AF4F1D5}" dt="2023-12-19T10:18:02.967" v="141" actId="26606"/>
          <ac:spMkLst>
            <pc:docMk/>
            <pc:sldMk cId="2737227442" sldId="267"/>
            <ac:spMk id="26" creationId="{FF9F2414-84E8-453E-B1F3-389FDE8192D9}"/>
          </ac:spMkLst>
        </pc:spChg>
        <pc:spChg chg="add del">
          <ac:chgData name="석영 홍" userId="67cf1f0fea677e19" providerId="LiveId" clId="{A73F8BDA-A59E-4DE1-B505-37415AF4F1D5}" dt="2023-12-19T10:18:02.967" v="141" actId="26606"/>
          <ac:spMkLst>
            <pc:docMk/>
            <pc:sldMk cId="2737227442" sldId="267"/>
            <ac:spMk id="28" creationId="{3ECA69A1-7536-43AC-85EF-C7106179F5ED}"/>
          </ac:spMkLst>
        </pc:spChg>
        <pc:spChg chg="add del">
          <ac:chgData name="석영 홍" userId="67cf1f0fea677e19" providerId="LiveId" clId="{A73F8BDA-A59E-4DE1-B505-37415AF4F1D5}" dt="2023-12-19T10:18:06.228" v="143" actId="26606"/>
          <ac:spMkLst>
            <pc:docMk/>
            <pc:sldMk cId="2737227442" sldId="267"/>
            <ac:spMk id="30" creationId="{32BC26D8-82FB-445E-AA49-62A77D7C1EE0}"/>
          </ac:spMkLst>
        </pc:spChg>
        <pc:spChg chg="add del">
          <ac:chgData name="석영 홍" userId="67cf1f0fea677e19" providerId="LiveId" clId="{A73F8BDA-A59E-4DE1-B505-37415AF4F1D5}" dt="2023-12-19T10:18:06.228" v="143" actId="26606"/>
          <ac:spMkLst>
            <pc:docMk/>
            <pc:sldMk cId="2737227442" sldId="267"/>
            <ac:spMk id="31" creationId="{CB44330D-EA18-4254-AA95-EB49948539B8}"/>
          </ac:spMkLst>
        </pc:spChg>
        <pc:spChg chg="add del">
          <ac:chgData name="석영 홍" userId="67cf1f0fea677e19" providerId="LiveId" clId="{A73F8BDA-A59E-4DE1-B505-37415AF4F1D5}" dt="2023-12-19T10:18:08.591" v="145" actId="26606"/>
          <ac:spMkLst>
            <pc:docMk/>
            <pc:sldMk cId="2737227442" sldId="267"/>
            <ac:spMk id="33" creationId="{171EF538-1722-4A25-88B8-8C4A1C24FFD4}"/>
          </ac:spMkLst>
        </pc:spChg>
        <pc:spChg chg="add del">
          <ac:chgData name="석영 홍" userId="67cf1f0fea677e19" providerId="LiveId" clId="{A73F8BDA-A59E-4DE1-B505-37415AF4F1D5}" dt="2023-12-19T10:18:08.591" v="145" actId="26606"/>
          <ac:spMkLst>
            <pc:docMk/>
            <pc:sldMk cId="2737227442" sldId="267"/>
            <ac:spMk id="34" creationId="{6BD28D3C-37C5-457B-839A-75219D616104}"/>
          </ac:spMkLst>
        </pc:spChg>
        <pc:spChg chg="del">
          <ac:chgData name="석영 홍" userId="67cf1f0fea677e19" providerId="LiveId" clId="{A73F8BDA-A59E-4DE1-B505-37415AF4F1D5}" dt="2023-12-19T10:16:20.009" v="134" actId="478"/>
          <ac:spMkLst>
            <pc:docMk/>
            <pc:sldMk cId="2737227442" sldId="267"/>
            <ac:spMk id="58" creationId="{7AAC5E23-39CB-7E84-14F0-DC9A95A80189}"/>
          </ac:spMkLst>
        </pc:spChg>
        <pc:spChg chg="del">
          <ac:chgData name="석영 홍" userId="67cf1f0fea677e19" providerId="LiveId" clId="{A73F8BDA-A59E-4DE1-B505-37415AF4F1D5}" dt="2023-12-19T10:16:17.541" v="132" actId="478"/>
          <ac:spMkLst>
            <pc:docMk/>
            <pc:sldMk cId="2737227442" sldId="267"/>
            <ac:spMk id="59" creationId="{69C345A9-CEB4-9CBD-B4DA-D5878F075596}"/>
          </ac:spMkLst>
        </pc:spChg>
        <pc:grpChg chg="del">
          <ac:chgData name="석영 홍" userId="67cf1f0fea677e19" providerId="LiveId" clId="{A73F8BDA-A59E-4DE1-B505-37415AF4F1D5}" dt="2023-12-19T10:16:17.541" v="132" actId="478"/>
          <ac:grpSpMkLst>
            <pc:docMk/>
            <pc:sldMk cId="2737227442" sldId="267"/>
            <ac:grpSpMk id="4" creationId="{77398DC9-B506-7C0D-5A9A-E3FF4DD3A640}"/>
          </ac:grpSpMkLst>
        </pc:grpChg>
        <pc:grpChg chg="del">
          <ac:chgData name="석영 홍" userId="67cf1f0fea677e19" providerId="LiveId" clId="{A73F8BDA-A59E-4DE1-B505-37415AF4F1D5}" dt="2023-12-19T10:16:22.542" v="135" actId="478"/>
          <ac:grpSpMkLst>
            <pc:docMk/>
            <pc:sldMk cId="2737227442" sldId="267"/>
            <ac:grpSpMk id="7" creationId="{C7098A38-4515-9F16-3162-ABB427633961}"/>
          </ac:grpSpMkLst>
        </pc:grpChg>
        <pc:grpChg chg="del">
          <ac:chgData name="석영 홍" userId="67cf1f0fea677e19" providerId="LiveId" clId="{A73F8BDA-A59E-4DE1-B505-37415AF4F1D5}" dt="2023-12-19T10:16:18.892" v="133" actId="478"/>
          <ac:grpSpMkLst>
            <pc:docMk/>
            <pc:sldMk cId="2737227442" sldId="267"/>
            <ac:grpSpMk id="47" creationId="{790FB9B8-9C03-D9A7-3D9E-A964878EE879}"/>
          </ac:grpSpMkLst>
        </pc:grpChg>
        <pc:grpChg chg="del">
          <ac:chgData name="석영 홍" userId="67cf1f0fea677e19" providerId="LiveId" clId="{A73F8BDA-A59E-4DE1-B505-37415AF4F1D5}" dt="2023-12-19T10:16:17.541" v="132" actId="478"/>
          <ac:grpSpMkLst>
            <pc:docMk/>
            <pc:sldMk cId="2737227442" sldId="267"/>
            <ac:grpSpMk id="50" creationId="{16391DAF-A979-E98F-041D-0206B55D8489}"/>
          </ac:grpSpMkLst>
        </pc:grpChg>
        <pc:grpChg chg="del">
          <ac:chgData name="석영 홍" userId="67cf1f0fea677e19" providerId="LiveId" clId="{A73F8BDA-A59E-4DE1-B505-37415AF4F1D5}" dt="2023-12-19T10:16:17.541" v="132" actId="478"/>
          <ac:grpSpMkLst>
            <pc:docMk/>
            <pc:sldMk cId="2737227442" sldId="267"/>
            <ac:grpSpMk id="53" creationId="{663D59C3-AF0A-0CE2-A22B-BF807B44A5DC}"/>
          </ac:grpSpMkLst>
        </pc:grpChg>
        <pc:graphicFrameChg chg="del">
          <ac:chgData name="석영 홍" userId="67cf1f0fea677e19" providerId="LiveId" clId="{A73F8BDA-A59E-4DE1-B505-37415AF4F1D5}" dt="2023-12-19T10:16:17.541" v="132" actId="478"/>
          <ac:graphicFrameMkLst>
            <pc:docMk/>
            <pc:sldMk cId="2737227442" sldId="267"/>
            <ac:graphicFrameMk id="46" creationId="{41F98564-1B00-0E91-63E5-6FD56AEC0E82}"/>
          </ac:graphicFrameMkLst>
        </pc:graphicFrameChg>
        <pc:picChg chg="add mod modCrop">
          <ac:chgData name="석영 홍" userId="67cf1f0fea677e19" providerId="LiveId" clId="{A73F8BDA-A59E-4DE1-B505-37415AF4F1D5}" dt="2023-12-19T10:20:06.377" v="206" actId="1076"/>
          <ac:picMkLst>
            <pc:docMk/>
            <pc:sldMk cId="2737227442" sldId="267"/>
            <ac:picMk id="11" creationId="{24A3BD4D-95D1-760B-D50E-DE75D59EDBD3}"/>
          </ac:picMkLst>
        </pc:picChg>
      </pc:sldChg>
      <pc:sldChg chg="addSp delSp modSp add mod">
        <pc:chgData name="석영 홍" userId="67cf1f0fea677e19" providerId="LiveId" clId="{A73F8BDA-A59E-4DE1-B505-37415AF4F1D5}" dt="2023-12-20T07:22:29.768" v="2222" actId="20577"/>
        <pc:sldMkLst>
          <pc:docMk/>
          <pc:sldMk cId="0" sldId="272"/>
        </pc:sldMkLst>
        <pc:spChg chg="del mod">
          <ac:chgData name="석영 홍" userId="67cf1f0fea677e19" providerId="LiveId" clId="{A73F8BDA-A59E-4DE1-B505-37415AF4F1D5}" dt="2023-12-19T10:22:19.754" v="236" actId="478"/>
          <ac:spMkLst>
            <pc:docMk/>
            <pc:sldMk cId="0" sldId="272"/>
            <ac:spMk id="9" creationId="{00000000-0000-0000-0000-000000000000}"/>
          </ac:spMkLst>
        </pc:spChg>
        <pc:spChg chg="del mod">
          <ac:chgData name="석영 홍" userId="67cf1f0fea677e19" providerId="LiveId" clId="{A73F8BDA-A59E-4DE1-B505-37415AF4F1D5}" dt="2023-12-19T10:21:25.438" v="220" actId="478"/>
          <ac:spMkLst>
            <pc:docMk/>
            <pc:sldMk cId="0" sldId="272"/>
            <ac:spMk id="10" creationId="{00000000-0000-0000-0000-000000000000}"/>
          </ac:spMkLst>
        </pc:spChg>
        <pc:spChg chg="del">
          <ac:chgData name="석영 홍" userId="67cf1f0fea677e19" providerId="LiveId" clId="{A73F8BDA-A59E-4DE1-B505-37415AF4F1D5}" dt="2023-12-19T10:21:23.508" v="218" actId="478"/>
          <ac:spMkLst>
            <pc:docMk/>
            <pc:sldMk cId="0" sldId="272"/>
            <ac:spMk id="11" creationId="{00000000-0000-0000-0000-000000000000}"/>
          </ac:spMkLst>
        </pc:spChg>
        <pc:spChg chg="del">
          <ac:chgData name="석영 홍" userId="67cf1f0fea677e19" providerId="LiveId" clId="{A73F8BDA-A59E-4DE1-B505-37415AF4F1D5}" dt="2023-12-19T10:21:20.032" v="211" actId="478"/>
          <ac:spMkLst>
            <pc:docMk/>
            <pc:sldMk cId="0" sldId="272"/>
            <ac:spMk id="12" creationId="{00000000-0000-0000-0000-000000000000}"/>
          </ac:spMkLst>
        </pc:spChg>
        <pc:spChg chg="del">
          <ac:chgData name="석영 홍" userId="67cf1f0fea677e19" providerId="LiveId" clId="{A73F8BDA-A59E-4DE1-B505-37415AF4F1D5}" dt="2023-12-19T10:21:22.326" v="216" actId="478"/>
          <ac:spMkLst>
            <pc:docMk/>
            <pc:sldMk cId="0" sldId="272"/>
            <ac:spMk id="13" creationId="{00000000-0000-0000-0000-000000000000}"/>
          </ac:spMkLst>
        </pc:spChg>
        <pc:spChg chg="del">
          <ac:chgData name="석영 홍" userId="67cf1f0fea677e19" providerId="LiveId" clId="{A73F8BDA-A59E-4DE1-B505-37415AF4F1D5}" dt="2023-12-19T10:21:21.407" v="214" actId="478"/>
          <ac:spMkLst>
            <pc:docMk/>
            <pc:sldMk cId="0" sldId="272"/>
            <ac:spMk id="14" creationId="{00000000-0000-0000-0000-000000000000}"/>
          </ac:spMkLst>
        </pc:spChg>
        <pc:spChg chg="del">
          <ac:chgData name="석영 홍" userId="67cf1f0fea677e19" providerId="LiveId" clId="{A73F8BDA-A59E-4DE1-B505-37415AF4F1D5}" dt="2023-12-19T10:21:21.903" v="215" actId="478"/>
          <ac:spMkLst>
            <pc:docMk/>
            <pc:sldMk cId="0" sldId="272"/>
            <ac:spMk id="15" creationId="{00000000-0000-0000-0000-000000000000}"/>
          </ac:spMkLst>
        </pc:spChg>
        <pc:spChg chg="del">
          <ac:chgData name="석영 홍" userId="67cf1f0fea677e19" providerId="LiveId" clId="{A73F8BDA-A59E-4DE1-B505-37415AF4F1D5}" dt="2023-12-19T10:21:20.956" v="213" actId="478"/>
          <ac:spMkLst>
            <pc:docMk/>
            <pc:sldMk cId="0" sldId="272"/>
            <ac:spMk id="16" creationId="{00000000-0000-0000-0000-000000000000}"/>
          </ac:spMkLst>
        </pc:spChg>
        <pc:spChg chg="del">
          <ac:chgData name="석영 홍" userId="67cf1f0fea677e19" providerId="LiveId" clId="{A73F8BDA-A59E-4DE1-B505-37415AF4F1D5}" dt="2023-12-19T10:21:20.521" v="212" actId="478"/>
          <ac:spMkLst>
            <pc:docMk/>
            <pc:sldMk cId="0" sldId="272"/>
            <ac:spMk id="17" creationId="{00000000-0000-0000-0000-000000000000}"/>
          </ac:spMkLst>
        </pc:spChg>
        <pc:spChg chg="del">
          <ac:chgData name="석영 홍" userId="67cf1f0fea677e19" providerId="LiveId" clId="{A73F8BDA-A59E-4DE1-B505-37415AF4F1D5}" dt="2023-12-19T10:21:22.783" v="217" actId="478"/>
          <ac:spMkLst>
            <pc:docMk/>
            <pc:sldMk cId="0" sldId="272"/>
            <ac:spMk id="18" creationId="{00000000-0000-0000-0000-000000000000}"/>
          </ac:spMkLst>
        </pc:spChg>
        <pc:spChg chg="del">
          <ac:chgData name="석영 홍" userId="67cf1f0fea677e19" providerId="LiveId" clId="{A73F8BDA-A59E-4DE1-B505-37415AF4F1D5}" dt="2023-12-19T10:21:19.573" v="210" actId="478"/>
          <ac:spMkLst>
            <pc:docMk/>
            <pc:sldMk cId="0" sldId="272"/>
            <ac:spMk id="19" creationId="{00000000-0000-0000-0000-000000000000}"/>
          </ac:spMkLst>
        </pc:spChg>
        <pc:spChg chg="del">
          <ac:chgData name="석영 홍" userId="67cf1f0fea677e19" providerId="LiveId" clId="{A73F8BDA-A59E-4DE1-B505-37415AF4F1D5}" dt="2023-12-19T10:21:19.075" v="209" actId="478"/>
          <ac:spMkLst>
            <pc:docMk/>
            <pc:sldMk cId="0" sldId="272"/>
            <ac:spMk id="20" creationId="{00000000-0000-0000-0000-000000000000}"/>
          </ac:spMkLst>
        </pc:spChg>
        <pc:spChg chg="del">
          <ac:chgData name="석영 홍" userId="67cf1f0fea677e19" providerId="LiveId" clId="{A73F8BDA-A59E-4DE1-B505-37415AF4F1D5}" dt="2023-12-19T10:21:18.359" v="208" actId="478"/>
          <ac:spMkLst>
            <pc:docMk/>
            <pc:sldMk cId="0" sldId="272"/>
            <ac:spMk id="21" creationId="{00000000-0000-0000-0000-000000000000}"/>
          </ac:spMkLst>
        </pc:spChg>
        <pc:spChg chg="mod">
          <ac:chgData name="석영 홍" userId="67cf1f0fea677e19" providerId="LiveId" clId="{A73F8BDA-A59E-4DE1-B505-37415AF4F1D5}" dt="2023-12-19T10:21:50.654" v="226"/>
          <ac:spMkLst>
            <pc:docMk/>
            <pc:sldMk cId="0" sldId="272"/>
            <ac:spMk id="24" creationId="{8A8D00D2-C58F-12DE-1FE7-61BD3E771F5A}"/>
          </ac:spMkLst>
        </pc:spChg>
        <pc:spChg chg="mod">
          <ac:chgData name="석영 홍" userId="67cf1f0fea677e19" providerId="LiveId" clId="{A73F8BDA-A59E-4DE1-B505-37415AF4F1D5}" dt="2023-12-19T10:22:41.036" v="240"/>
          <ac:spMkLst>
            <pc:docMk/>
            <pc:sldMk cId="0" sldId="272"/>
            <ac:spMk id="26" creationId="{BC83CC4A-6092-19B2-EEF1-C42B6407D36F}"/>
          </ac:spMkLst>
        </pc:spChg>
        <pc:spChg chg="add mod">
          <ac:chgData name="석영 홍" userId="67cf1f0fea677e19" providerId="LiveId" clId="{A73F8BDA-A59E-4DE1-B505-37415AF4F1D5}" dt="2023-12-19T10:23:08.794" v="258" actId="14100"/>
          <ac:spMkLst>
            <pc:docMk/>
            <pc:sldMk cId="0" sldId="272"/>
            <ac:spMk id="27" creationId="{A32EBC5F-D4E9-5D78-3F8D-1A9FA3E91756}"/>
          </ac:spMkLst>
        </pc:spChg>
        <pc:spChg chg="add mod">
          <ac:chgData name="석영 홍" userId="67cf1f0fea677e19" providerId="LiveId" clId="{A73F8BDA-A59E-4DE1-B505-37415AF4F1D5}" dt="2023-12-20T07:22:29.768" v="2222" actId="20577"/>
          <ac:spMkLst>
            <pc:docMk/>
            <pc:sldMk cId="0" sldId="272"/>
            <ac:spMk id="28" creationId="{83D8AB65-FE22-FEA5-605A-3B150B5F2550}"/>
          </ac:spMkLst>
        </pc:spChg>
        <pc:grpChg chg="add del mod">
          <ac:chgData name="석영 홍" userId="67cf1f0fea677e19" providerId="LiveId" clId="{A73F8BDA-A59E-4DE1-B505-37415AF4F1D5}" dt="2023-12-19T10:22:16.803" v="235" actId="21"/>
          <ac:grpSpMkLst>
            <pc:docMk/>
            <pc:sldMk cId="0" sldId="272"/>
            <ac:grpSpMk id="3" creationId="{00000000-0000-0000-0000-000000000000}"/>
          </ac:grpSpMkLst>
        </pc:grpChg>
        <pc:grpChg chg="del">
          <ac:chgData name="석영 홍" userId="67cf1f0fea677e19" providerId="LiveId" clId="{A73F8BDA-A59E-4DE1-B505-37415AF4F1D5}" dt="2023-12-19T10:21:25.958" v="221" actId="478"/>
          <ac:grpSpMkLst>
            <pc:docMk/>
            <pc:sldMk cId="0" sldId="272"/>
            <ac:grpSpMk id="5" creationId="{00000000-0000-0000-0000-000000000000}"/>
          </ac:grpSpMkLst>
        </pc:grpChg>
        <pc:grpChg chg="mod">
          <ac:chgData name="석영 홍" userId="67cf1f0fea677e19" providerId="LiveId" clId="{A73F8BDA-A59E-4DE1-B505-37415AF4F1D5}" dt="2023-12-19T10:22:28.839" v="237" actId="1076"/>
          <ac:grpSpMkLst>
            <pc:docMk/>
            <pc:sldMk cId="0" sldId="272"/>
            <ac:grpSpMk id="7" creationId="{00000000-0000-0000-0000-000000000000}"/>
          </ac:grpSpMkLst>
        </pc:grpChg>
        <pc:grpChg chg="add del mod">
          <ac:chgData name="석영 홍" userId="67cf1f0fea677e19" providerId="LiveId" clId="{A73F8BDA-A59E-4DE1-B505-37415AF4F1D5}" dt="2023-12-19T10:21:52.598" v="229"/>
          <ac:grpSpMkLst>
            <pc:docMk/>
            <pc:sldMk cId="0" sldId="272"/>
            <ac:grpSpMk id="23" creationId="{4980FC82-F12B-70BC-30A8-41DB2EC0B326}"/>
          </ac:grpSpMkLst>
        </pc:grpChg>
        <pc:grpChg chg="add mod">
          <ac:chgData name="석영 홍" userId="67cf1f0fea677e19" providerId="LiveId" clId="{A73F8BDA-A59E-4DE1-B505-37415AF4F1D5}" dt="2023-12-19T10:24:01.447" v="288" actId="14100"/>
          <ac:grpSpMkLst>
            <pc:docMk/>
            <pc:sldMk cId="0" sldId="272"/>
            <ac:grpSpMk id="25" creationId="{7DCDC8A3-BA46-4A2C-B9CF-678013C2E5CC}"/>
          </ac:grpSpMkLst>
        </pc:grpChg>
        <pc:picChg chg="add mod">
          <ac:chgData name="석영 홍" userId="67cf1f0fea677e19" providerId="LiveId" clId="{A73F8BDA-A59E-4DE1-B505-37415AF4F1D5}" dt="2023-12-19T10:22:35.510" v="239" actId="14100"/>
          <ac:picMkLst>
            <pc:docMk/>
            <pc:sldMk cId="0" sldId="272"/>
            <ac:picMk id="22" creationId="{01FEBC2A-9A6D-A35B-23E0-F075BE547AF3}"/>
          </ac:picMkLst>
        </pc:picChg>
      </pc:sldChg>
      <pc:sldChg chg="modSp add del mod">
        <pc:chgData name="석영 홍" userId="67cf1f0fea677e19" providerId="LiveId" clId="{A73F8BDA-A59E-4DE1-B505-37415AF4F1D5}" dt="2023-12-19T10:42:49.594" v="2008" actId="47"/>
        <pc:sldMkLst>
          <pc:docMk/>
          <pc:sldMk cId="2509097833" sldId="273"/>
        </pc:sldMkLst>
        <pc:spChg chg="mod">
          <ac:chgData name="석영 홍" userId="67cf1f0fea677e19" providerId="LiveId" clId="{A73F8BDA-A59E-4DE1-B505-37415AF4F1D5}" dt="2023-12-19T10:31:52.344" v="679" actId="20577"/>
          <ac:spMkLst>
            <pc:docMk/>
            <pc:sldMk cId="2509097833" sldId="273"/>
            <ac:spMk id="10" creationId="{00000000-0000-0000-0000-000000000000}"/>
          </ac:spMkLst>
        </pc:spChg>
        <pc:graphicFrameChg chg="modGraphic">
          <ac:chgData name="석영 홍" userId="67cf1f0fea677e19" providerId="LiveId" clId="{A73F8BDA-A59E-4DE1-B505-37415AF4F1D5}" dt="2023-12-19T10:31:32.606" v="667" actId="20577"/>
          <ac:graphicFrameMkLst>
            <pc:docMk/>
            <pc:sldMk cId="2509097833" sldId="273"/>
            <ac:graphicFrameMk id="5" creationId="{00000000-0000-0000-0000-000000000000}"/>
          </ac:graphicFrameMkLst>
        </pc:graphicFrameChg>
      </pc:sldChg>
      <pc:sldChg chg="modSp add mod">
        <pc:chgData name="석영 홍" userId="67cf1f0fea677e19" providerId="LiveId" clId="{A73F8BDA-A59E-4DE1-B505-37415AF4F1D5}" dt="2023-12-20T01:51:49.780" v="2180" actId="20577"/>
        <pc:sldMkLst>
          <pc:docMk/>
          <pc:sldMk cId="3347991916" sldId="274"/>
        </pc:sldMkLst>
        <pc:spChg chg="mod">
          <ac:chgData name="석영 홍" userId="67cf1f0fea677e19" providerId="LiveId" clId="{A73F8BDA-A59E-4DE1-B505-37415AF4F1D5}" dt="2023-12-19T10:42:23.788" v="2007" actId="20577"/>
          <ac:spMkLst>
            <pc:docMk/>
            <pc:sldMk cId="3347991916" sldId="274"/>
            <ac:spMk id="10" creationId="{00000000-0000-0000-0000-000000000000}"/>
          </ac:spMkLst>
        </pc:spChg>
        <pc:graphicFrameChg chg="modGraphic">
          <ac:chgData name="석영 홍" userId="67cf1f0fea677e19" providerId="LiveId" clId="{A73F8BDA-A59E-4DE1-B505-37415AF4F1D5}" dt="2023-12-20T01:51:49.780" v="2180" actId="20577"/>
          <ac:graphicFrameMkLst>
            <pc:docMk/>
            <pc:sldMk cId="3347991916" sldId="274"/>
            <ac:graphicFrameMk id="5" creationId="{00000000-0000-0000-0000-000000000000}"/>
          </ac:graphicFrameMkLst>
        </pc:graphicFrameChg>
        <pc:graphicFrameChg chg="modGraphic">
          <ac:chgData name="석영 홍" userId="67cf1f0fea677e19" providerId="LiveId" clId="{A73F8BDA-A59E-4DE1-B505-37415AF4F1D5}" dt="2023-12-19T10:45:03.330" v="2050" actId="20577"/>
          <ac:graphicFrameMkLst>
            <pc:docMk/>
            <pc:sldMk cId="3347991916" sldId="274"/>
            <ac:graphicFrameMk id="11" creationId="{B6C9F76F-D191-0F3B-EF6A-54FA35F2DF6C}"/>
          </ac:graphicFrameMkLst>
        </pc:graphicFrameChg>
      </pc:sldChg>
      <pc:sldChg chg="addSp delSp modSp add del mod">
        <pc:chgData name="석영 홍" userId="67cf1f0fea677e19" providerId="LiveId" clId="{A73F8BDA-A59E-4DE1-B505-37415AF4F1D5}" dt="2023-12-19T10:42:06.354" v="1986" actId="2696"/>
        <pc:sldMkLst>
          <pc:docMk/>
          <pc:sldMk cId="3588992637" sldId="274"/>
        </pc:sldMkLst>
        <pc:spChg chg="mod">
          <ac:chgData name="석영 홍" userId="67cf1f0fea677e19" providerId="LiveId" clId="{A73F8BDA-A59E-4DE1-B505-37415AF4F1D5}" dt="2023-12-19T10:35:40.920" v="1333" actId="20577"/>
          <ac:spMkLst>
            <pc:docMk/>
            <pc:sldMk cId="3588992637" sldId="274"/>
            <ac:spMk id="10" creationId="{00000000-0000-0000-0000-000000000000}"/>
          </ac:spMkLst>
        </pc:spChg>
        <pc:spChg chg="add mod">
          <ac:chgData name="석영 홍" userId="67cf1f0fea677e19" providerId="LiveId" clId="{A73F8BDA-A59E-4DE1-B505-37415AF4F1D5}" dt="2023-12-19T10:41:59.195" v="1985" actId="1076"/>
          <ac:spMkLst>
            <pc:docMk/>
            <pc:sldMk cId="3588992637" sldId="274"/>
            <ac:spMk id="12" creationId="{1FD5E9CF-CC91-F640-6ACB-C9874FD3F747}"/>
          </ac:spMkLst>
        </pc:spChg>
        <pc:graphicFrameChg chg="add del mod modGraphic">
          <ac:chgData name="석영 홍" userId="67cf1f0fea677e19" providerId="LiveId" clId="{A73F8BDA-A59E-4DE1-B505-37415AF4F1D5}" dt="2023-12-19T10:41:16.209" v="1978" actId="14734"/>
          <ac:graphicFrameMkLst>
            <pc:docMk/>
            <pc:sldMk cId="3588992637" sldId="274"/>
            <ac:graphicFrameMk id="5" creationId="{00000000-0000-0000-0000-000000000000}"/>
          </ac:graphicFrameMkLst>
        </pc:graphicFrameChg>
        <pc:graphicFrameChg chg="add mod modGraphic">
          <ac:chgData name="석영 홍" userId="67cf1f0fea677e19" providerId="LiveId" clId="{A73F8BDA-A59E-4DE1-B505-37415AF4F1D5}" dt="2023-12-19T10:41:45.370" v="1983" actId="1076"/>
          <ac:graphicFrameMkLst>
            <pc:docMk/>
            <pc:sldMk cId="3588992637" sldId="274"/>
            <ac:graphicFrameMk id="11" creationId="{B6C9F76F-D191-0F3B-EF6A-54FA35F2DF6C}"/>
          </ac:graphicFrameMkLst>
        </pc:graphicFrameChg>
      </pc:sldChg>
      <pc:sldChg chg="delSp modSp add mod">
        <pc:chgData name="석영 홍" userId="67cf1f0fea677e19" providerId="LiveId" clId="{A73F8BDA-A59E-4DE1-B505-37415AF4F1D5}" dt="2023-12-20T07:23:00.378" v="2236" actId="478"/>
        <pc:sldMkLst>
          <pc:docMk/>
          <pc:sldMk cId="3186945217" sldId="275"/>
        </pc:sldMkLst>
        <pc:spChg chg="mod">
          <ac:chgData name="석영 홍" userId="67cf1f0fea677e19" providerId="LiveId" clId="{A73F8BDA-A59E-4DE1-B505-37415AF4F1D5}" dt="2023-12-19T10:43:21.744" v="2013" actId="1076"/>
          <ac:spMkLst>
            <pc:docMk/>
            <pc:sldMk cId="3186945217" sldId="275"/>
            <ac:spMk id="2" creationId="{00000000-0000-0000-0000-000000000000}"/>
          </ac:spMkLst>
        </pc:spChg>
        <pc:spChg chg="del">
          <ac:chgData name="석영 홍" userId="67cf1f0fea677e19" providerId="LiveId" clId="{A73F8BDA-A59E-4DE1-B505-37415AF4F1D5}" dt="2023-12-20T07:22:58.870" v="2235" actId="478"/>
          <ac:spMkLst>
            <pc:docMk/>
            <pc:sldMk cId="3186945217" sldId="275"/>
            <ac:spMk id="8" creationId="{00000000-0000-0000-0000-000000000000}"/>
          </ac:spMkLst>
        </pc:spChg>
        <pc:spChg chg="del">
          <ac:chgData name="석영 홍" userId="67cf1f0fea677e19" providerId="LiveId" clId="{A73F8BDA-A59E-4DE1-B505-37415AF4F1D5}" dt="2023-12-20T07:23:00.378" v="2236" actId="478"/>
          <ac:spMkLst>
            <pc:docMk/>
            <pc:sldMk cId="3186945217" sldId="275"/>
            <ac:spMk id="9" creationId="{00000000-0000-0000-0000-000000000000}"/>
          </ac:spMkLst>
        </pc:spChg>
        <pc:spChg chg="mod">
          <ac:chgData name="석영 홍" userId="67cf1f0fea677e19" providerId="LiveId" clId="{A73F8BDA-A59E-4DE1-B505-37415AF4F1D5}" dt="2023-12-19T10:43:44.528" v="2034" actId="1076"/>
          <ac:spMkLst>
            <pc:docMk/>
            <pc:sldMk cId="3186945217" sldId="275"/>
            <ac:spMk id="13" creationId="{00000000-0000-0000-0000-000000000000}"/>
          </ac:spMkLst>
        </pc:spChg>
        <pc:grpChg chg="del mod">
          <ac:chgData name="석영 홍" userId="67cf1f0fea677e19" providerId="LiveId" clId="{A73F8BDA-A59E-4DE1-B505-37415AF4F1D5}" dt="2023-12-19T10:43:18.983" v="2011" actId="478"/>
          <ac:grpSpMkLst>
            <pc:docMk/>
            <pc:sldMk cId="3186945217" sldId="275"/>
            <ac:grpSpMk id="5" creationId="{00000000-0000-0000-0000-000000000000}"/>
          </ac:grpSpMkLst>
        </pc:grpChg>
      </pc:sldChg>
      <pc:sldChg chg="addSp delSp modSp add mod">
        <pc:chgData name="석영 홍" userId="67cf1f0fea677e19" providerId="LiveId" clId="{A73F8BDA-A59E-4DE1-B505-37415AF4F1D5}" dt="2023-12-20T07:22:34.920" v="2232" actId="20577"/>
        <pc:sldMkLst>
          <pc:docMk/>
          <pc:sldMk cId="633232045" sldId="276"/>
        </pc:sldMkLst>
        <pc:spChg chg="mod">
          <ac:chgData name="석영 홍" userId="67cf1f0fea677e19" providerId="LiveId" clId="{A73F8BDA-A59E-4DE1-B505-37415AF4F1D5}" dt="2023-12-20T07:22:34.920" v="2232" actId="20577"/>
          <ac:spMkLst>
            <pc:docMk/>
            <pc:sldMk cId="633232045" sldId="276"/>
            <ac:spMk id="28" creationId="{83D8AB65-FE22-FEA5-605A-3B150B5F2550}"/>
          </ac:spMkLst>
        </pc:spChg>
        <pc:picChg chg="add mod modCrop">
          <ac:chgData name="석영 홍" userId="67cf1f0fea677e19" providerId="LiveId" clId="{A73F8BDA-A59E-4DE1-B505-37415AF4F1D5}" dt="2023-12-20T01:50:23.234" v="2075" actId="14100"/>
          <ac:picMkLst>
            <pc:docMk/>
            <pc:sldMk cId="633232045" sldId="276"/>
            <ac:picMk id="4" creationId="{1348800C-FE8C-6455-60E6-AAAB9E6890AA}"/>
          </ac:picMkLst>
        </pc:picChg>
        <pc:picChg chg="del">
          <ac:chgData name="석영 홍" userId="67cf1f0fea677e19" providerId="LiveId" clId="{A73F8BDA-A59E-4DE1-B505-37415AF4F1D5}" dt="2023-12-20T01:49:40.893" v="2068" actId="478"/>
          <ac:picMkLst>
            <pc:docMk/>
            <pc:sldMk cId="633232045" sldId="276"/>
            <ac:picMk id="22" creationId="{01FEBC2A-9A6D-A35B-23E0-F075BE547AF3}"/>
          </ac:picMkLst>
        </pc:picChg>
      </pc:sldChg>
      <pc:sldChg chg="add">
        <pc:chgData name="석영 홍" userId="67cf1f0fea677e19" providerId="LiveId" clId="{A73F8BDA-A59E-4DE1-B505-37415AF4F1D5}" dt="2023-12-20T07:20:13.391" v="2208"/>
        <pc:sldMkLst>
          <pc:docMk/>
          <pc:sldMk cId="4200017006" sldId="277"/>
        </pc:sldMkLst>
      </pc:sldChg>
      <pc:sldChg chg="add">
        <pc:chgData name="석영 홍" userId="67cf1f0fea677e19" providerId="LiveId" clId="{A73F8BDA-A59E-4DE1-B505-37415AF4F1D5}" dt="2023-12-20T07:20:28.683" v="2209"/>
        <pc:sldMkLst>
          <pc:docMk/>
          <pc:sldMk cId="648238538" sldId="278"/>
        </pc:sldMkLst>
      </pc:sldChg>
      <pc:sldChg chg="add">
        <pc:chgData name="석영 홍" userId="67cf1f0fea677e19" providerId="LiveId" clId="{A73F8BDA-A59E-4DE1-B505-37415AF4F1D5}" dt="2023-12-20T07:20:38.804" v="2210"/>
        <pc:sldMkLst>
          <pc:docMk/>
          <pc:sldMk cId="2254553697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BD9A3-6D31-4A49-AA27-3E23B0620A33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C34F0-B71A-4379-8C2F-B849F56B7B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06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34F0-B71A-4379-8C2F-B849F56B7B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8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C34F0-B71A-4379-8C2F-B849F56B7B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0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7942859"/>
            <a:chOff x="0" y="0"/>
            <a:chExt cx="3286657" cy="2897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897576"/>
            </a:xfrm>
            <a:custGeom>
              <a:avLst/>
              <a:gdLst/>
              <a:ahLst/>
              <a:cxnLst/>
              <a:rect l="l" t="t" r="r" b="b"/>
              <a:pathLst>
                <a:path w="3286657" h="2897576">
                  <a:moveTo>
                    <a:pt x="0" y="0"/>
                  </a:moveTo>
                  <a:lnTo>
                    <a:pt x="3286657" y="0"/>
                  </a:lnTo>
                  <a:lnTo>
                    <a:pt x="3286657" y="2897576"/>
                  </a:lnTo>
                  <a:lnTo>
                    <a:pt x="0" y="28975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437079" y="2096128"/>
            <a:ext cx="8170220" cy="373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599"/>
              </a:lnSpc>
            </a:pPr>
            <a:r>
              <a:rPr lang="ko-KR" altLang="en-US" sz="8000" spc="155" dirty="0" err="1">
                <a:solidFill>
                  <a:srgbClr val="003EA8"/>
                </a:solidFill>
                <a:latin typeface="Arita Dotum Bold"/>
                <a:ea typeface="Arita Dotum Bold"/>
              </a:rPr>
              <a:t>임베디드운영체제</a:t>
            </a:r>
            <a:endParaRPr lang="en-US" altLang="ko-KR" sz="8000" spc="155" dirty="0">
              <a:solidFill>
                <a:srgbClr val="003EA8"/>
              </a:solidFill>
              <a:latin typeface="Arita Dotum Bold"/>
              <a:ea typeface="Arita Dotum Bold"/>
            </a:endParaRPr>
          </a:p>
          <a:p>
            <a:pPr>
              <a:lnSpc>
                <a:spcPts val="15599"/>
              </a:lnSpc>
            </a:pPr>
            <a:r>
              <a:rPr lang="ko-KR" altLang="en-US" sz="8000" spc="155" dirty="0" err="1">
                <a:solidFill>
                  <a:srgbClr val="003EA8"/>
                </a:solidFill>
                <a:latin typeface="Arita Dotum Bold"/>
                <a:ea typeface="Arita Dotum Bold"/>
              </a:rPr>
              <a:t>테트리스</a:t>
            </a:r>
            <a:r>
              <a:rPr lang="ko-KR" altLang="en-US" sz="8000" spc="155" dirty="0">
                <a:solidFill>
                  <a:srgbClr val="003EA8"/>
                </a:solidFill>
                <a:latin typeface="Arita Dotum Bold"/>
                <a:ea typeface="Arita Dotum Bold"/>
              </a:rPr>
              <a:t> 게임</a:t>
            </a:r>
            <a:endParaRPr lang="en-US" sz="8000" spc="155" dirty="0">
              <a:solidFill>
                <a:srgbClr val="003EA8"/>
              </a:solidFill>
              <a:latin typeface="Arita Dotum Bold"/>
              <a:ea typeface="Arita Dotum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37079" y="6931370"/>
            <a:ext cx="8170220" cy="171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799" dirty="0">
                <a:solidFill>
                  <a:srgbClr val="000000"/>
                </a:solidFill>
                <a:latin typeface="Arita Dotum Medium"/>
                <a:ea typeface="Arita Dotum Medium"/>
              </a:rPr>
              <a:t>전자공학부 </a:t>
            </a:r>
            <a:r>
              <a:rPr lang="ko-KR" altLang="en-US" sz="2799" dirty="0" err="1">
                <a:solidFill>
                  <a:srgbClr val="000000"/>
                </a:solidFill>
                <a:latin typeface="Arita Dotum Medium"/>
                <a:ea typeface="Arita Dotum Medium"/>
              </a:rPr>
              <a:t>임베디드시스템</a:t>
            </a:r>
            <a:r>
              <a:rPr lang="ko-KR" altLang="en-US" sz="2799" dirty="0">
                <a:solidFill>
                  <a:srgbClr val="000000"/>
                </a:solidFill>
                <a:latin typeface="Arita Dotum Medium"/>
                <a:ea typeface="Arita Dotum Medium"/>
              </a:rPr>
              <a:t> 전공</a:t>
            </a:r>
            <a:endParaRPr lang="en-US" sz="2799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ta Dotum Medium"/>
                <a:ea typeface="Arita Dotum Medium"/>
              </a:rPr>
              <a:t>2019146027 </a:t>
            </a:r>
            <a:r>
              <a:rPr lang="ko-KR" altLang="en-US" sz="2799" dirty="0">
                <a:solidFill>
                  <a:srgbClr val="000000"/>
                </a:solidFill>
                <a:latin typeface="Arita Dotum Medium"/>
                <a:ea typeface="Arita Dotum Medium"/>
              </a:rPr>
              <a:t>이희준</a:t>
            </a:r>
            <a:endParaRPr lang="en-US" sz="2799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ta Dotum Medium"/>
                <a:ea typeface="Arita Dotum Medium"/>
              </a:rPr>
              <a:t>2019146032 </a:t>
            </a:r>
            <a:r>
              <a:rPr lang="ko-KR" altLang="en-US" sz="2799" dirty="0">
                <a:solidFill>
                  <a:srgbClr val="000000"/>
                </a:solidFill>
                <a:latin typeface="Arita Dotum Medium"/>
                <a:ea typeface="Arita Dotum Medium"/>
              </a:rPr>
              <a:t>조성호</a:t>
            </a:r>
            <a:endParaRPr lang="en-US" sz="2799" dirty="0">
              <a:solidFill>
                <a:srgbClr val="000000"/>
              </a:solidFill>
              <a:latin typeface="Arita Dotum Medium"/>
              <a:ea typeface="Arita Dotum Medium"/>
            </a:endParaRPr>
          </a:p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ta Dotum Medium"/>
                <a:ea typeface="Arita Dotum Medium"/>
              </a:rPr>
              <a:t>2019146037 </a:t>
            </a:r>
            <a:r>
              <a:rPr lang="ko-KR" altLang="en-US" sz="2799" dirty="0">
                <a:solidFill>
                  <a:srgbClr val="000000"/>
                </a:solidFill>
                <a:latin typeface="Arita Dotum Medium"/>
                <a:ea typeface="Arita Dotum Medium"/>
              </a:rPr>
              <a:t>홍석영</a:t>
            </a:r>
            <a:endParaRPr lang="en-US" sz="2799" dirty="0">
              <a:solidFill>
                <a:srgbClr val="000000"/>
              </a:solidFill>
              <a:latin typeface="Arita Dotum Medium"/>
              <a:ea typeface="Arita Dotum Medium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C478CD-9489-0A45-D59E-990C9959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489" y="1770539"/>
            <a:ext cx="6745922" cy="674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381000" y="324480"/>
            <a:ext cx="12001598" cy="9627974"/>
            <a:chOff x="0" y="0"/>
            <a:chExt cx="5762066" cy="1875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875810"/>
            </a:xfrm>
            <a:custGeom>
              <a:avLst/>
              <a:gdLst/>
              <a:ahLst/>
              <a:cxnLst/>
              <a:rect l="l" t="t" r="r" b="b"/>
              <a:pathLst>
                <a:path w="5762066" h="1875810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3">
            <a:extLst>
              <a:ext uri="{FF2B5EF4-FFF2-40B4-BE49-F238E27FC236}">
                <a16:creationId xmlns:a16="http://schemas.microsoft.com/office/drawing/2014/main" id="{7DCDC8A3-BA46-4A2C-B9CF-678013C2E5CC}"/>
              </a:ext>
            </a:extLst>
          </p:cNvPr>
          <p:cNvGrpSpPr/>
          <p:nvPr/>
        </p:nvGrpSpPr>
        <p:grpSpPr>
          <a:xfrm>
            <a:off x="12877898" y="400872"/>
            <a:ext cx="5029101" cy="2837628"/>
            <a:chOff x="0" y="0"/>
            <a:chExt cx="5762066" cy="695693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BC83CC4A-6092-19B2-EEF1-C42B6407D36F}"/>
                </a:ext>
              </a:extLst>
            </p:cNvPr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" name="TextBox 10">
            <a:extLst>
              <a:ext uri="{FF2B5EF4-FFF2-40B4-BE49-F238E27FC236}">
                <a16:creationId xmlns:a16="http://schemas.microsoft.com/office/drawing/2014/main" id="{A32EBC5F-D4E9-5D78-3F8D-1A9FA3E91756}"/>
              </a:ext>
            </a:extLst>
          </p:cNvPr>
          <p:cNvSpPr txBox="1"/>
          <p:nvPr/>
        </p:nvSpPr>
        <p:spPr>
          <a:xfrm>
            <a:off x="13106400" y="479488"/>
            <a:ext cx="4495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핵심 코드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83D8AB65-FE22-FEA5-605A-3B150B5F2550}"/>
              </a:ext>
            </a:extLst>
          </p:cNvPr>
          <p:cNvSpPr txBox="1"/>
          <p:nvPr/>
        </p:nvSpPr>
        <p:spPr>
          <a:xfrm>
            <a:off x="13144548" y="1599047"/>
            <a:ext cx="449580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- </a:t>
            </a:r>
            <a:r>
              <a:rPr lang="ko-KR" altLang="en-US" sz="5000" dirty="0" err="1">
                <a:solidFill>
                  <a:srgbClr val="003EA8"/>
                </a:solidFill>
                <a:ea typeface="Arita Dotum Bold"/>
              </a:rPr>
              <a:t>테스리스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(Client)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DFD242-8B8D-B7BB-50D0-96B3FBB6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0429"/>
            <a:ext cx="12094277" cy="70195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F3D6B6-4F9D-A769-6800-24370CDF1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78" y="7087054"/>
            <a:ext cx="7178456" cy="13751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4AC7F1-45BA-3FE4-AE46-91D1080D7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407334"/>
            <a:ext cx="8305800" cy="17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38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381000" y="324480"/>
            <a:ext cx="12001598" cy="9627974"/>
            <a:chOff x="0" y="0"/>
            <a:chExt cx="5762066" cy="1875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875810"/>
            </a:xfrm>
            <a:custGeom>
              <a:avLst/>
              <a:gdLst/>
              <a:ahLst/>
              <a:cxnLst/>
              <a:rect l="l" t="t" r="r" b="b"/>
              <a:pathLst>
                <a:path w="5762066" h="1875810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3">
            <a:extLst>
              <a:ext uri="{FF2B5EF4-FFF2-40B4-BE49-F238E27FC236}">
                <a16:creationId xmlns:a16="http://schemas.microsoft.com/office/drawing/2014/main" id="{7DCDC8A3-BA46-4A2C-B9CF-678013C2E5CC}"/>
              </a:ext>
            </a:extLst>
          </p:cNvPr>
          <p:cNvGrpSpPr/>
          <p:nvPr/>
        </p:nvGrpSpPr>
        <p:grpSpPr>
          <a:xfrm>
            <a:off x="12877898" y="400872"/>
            <a:ext cx="5029101" cy="2837628"/>
            <a:chOff x="0" y="0"/>
            <a:chExt cx="5762066" cy="695693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BC83CC4A-6092-19B2-EEF1-C42B6407D36F}"/>
                </a:ext>
              </a:extLst>
            </p:cNvPr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" name="TextBox 10">
            <a:extLst>
              <a:ext uri="{FF2B5EF4-FFF2-40B4-BE49-F238E27FC236}">
                <a16:creationId xmlns:a16="http://schemas.microsoft.com/office/drawing/2014/main" id="{A32EBC5F-D4E9-5D78-3F8D-1A9FA3E91756}"/>
              </a:ext>
            </a:extLst>
          </p:cNvPr>
          <p:cNvSpPr txBox="1"/>
          <p:nvPr/>
        </p:nvSpPr>
        <p:spPr>
          <a:xfrm>
            <a:off x="13106400" y="479488"/>
            <a:ext cx="4495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핵심 코드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83D8AB65-FE22-FEA5-605A-3B150B5F2550}"/>
              </a:ext>
            </a:extLst>
          </p:cNvPr>
          <p:cNvSpPr txBox="1"/>
          <p:nvPr/>
        </p:nvSpPr>
        <p:spPr>
          <a:xfrm>
            <a:off x="13144548" y="1599047"/>
            <a:ext cx="449580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- </a:t>
            </a:r>
            <a:r>
              <a:rPr lang="ko-KR" altLang="en-US" sz="5000" dirty="0" err="1">
                <a:solidFill>
                  <a:srgbClr val="003EA8"/>
                </a:solidFill>
                <a:ea typeface="Arita Dotum Bold"/>
              </a:rPr>
              <a:t>테스리스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(Client)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D1004C-A3E6-04C8-37FB-756EB4E95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94" y="952500"/>
            <a:ext cx="12115897" cy="86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5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11090"/>
              </p:ext>
            </p:extLst>
          </p:nvPr>
        </p:nvGraphicFramePr>
        <p:xfrm>
          <a:off x="905495" y="4534120"/>
          <a:ext cx="16439375" cy="4168719"/>
        </p:xfrm>
        <a:graphic>
          <a:graphicData uri="http://schemas.openxmlformats.org/drawingml/2006/table">
            <a:tbl>
              <a:tblPr/>
              <a:tblGrid>
                <a:gridCol w="1643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851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5000" dirty="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상대 </a:t>
                      </a:r>
                      <a:r>
                        <a:rPr lang="ko-KR" altLang="en-US" sz="5000" dirty="0" err="1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테트리스</a:t>
                      </a:r>
                      <a:r>
                        <a:rPr lang="ko-KR" altLang="en-US" sz="5000" dirty="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 화면 확인 불가</a:t>
                      </a:r>
                      <a:endParaRPr lang="en-US" sz="50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20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5000" dirty="0">
                          <a:solidFill>
                            <a:srgbClr val="000000"/>
                          </a:solidFill>
                          <a:ea typeface="Arita Dotum Bold"/>
                        </a:rPr>
                        <a:t>과도한  계획 수립</a:t>
                      </a:r>
                      <a:endParaRPr lang="en-US" sz="50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460195" y="1781396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아쉬운 점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2400217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1" name="Freeform 11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시 연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434624" y="3410035"/>
            <a:ext cx="6503447" cy="5238666"/>
            <a:chOff x="0" y="48892"/>
            <a:chExt cx="8671263" cy="69848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096892"/>
              <a:ext cx="8671263" cy="78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8"/>
                </a:lnSpc>
              </a:pPr>
              <a:endParaRPr lang="en-US" sz="3506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246492"/>
              <a:ext cx="8671263" cy="78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8"/>
                </a:lnSpc>
              </a:pPr>
              <a:endParaRPr lang="en-US" sz="3506" dirty="0">
                <a:solidFill>
                  <a:srgbClr val="000000"/>
                </a:solidFill>
                <a:ea typeface="Arita Dotum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8892"/>
              <a:ext cx="8671263" cy="78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8"/>
                </a:lnSpc>
              </a:pPr>
              <a:endParaRPr lang="en-US" sz="3506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47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1" name="Freeform 11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440067" y="4481845"/>
            <a:ext cx="10839717" cy="153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ko-KR" altLang="en-US" sz="15000" dirty="0">
                <a:solidFill>
                  <a:srgbClr val="003EA8"/>
                </a:solidFill>
                <a:ea typeface="Arita Dotum Bold"/>
              </a:rPr>
              <a:t>감사합니다</a:t>
            </a:r>
            <a:endParaRPr lang="en-US" sz="15000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434624" y="3410035"/>
            <a:ext cx="6503447" cy="5238666"/>
            <a:chOff x="0" y="48892"/>
            <a:chExt cx="8671263" cy="69848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096892"/>
              <a:ext cx="8671263" cy="78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8"/>
                </a:lnSpc>
              </a:pPr>
              <a:endParaRPr lang="en-US" sz="3506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246492"/>
              <a:ext cx="8671263" cy="78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8"/>
                </a:lnSpc>
              </a:pPr>
              <a:endParaRPr lang="en-US" sz="3506" dirty="0">
                <a:solidFill>
                  <a:srgbClr val="000000"/>
                </a:solidFill>
                <a:ea typeface="Arita Dotum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8892"/>
              <a:ext cx="8671263" cy="78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8"/>
                </a:lnSpc>
              </a:pPr>
              <a:endParaRPr lang="en-US" sz="3506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94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46490" y="2910273"/>
            <a:ext cx="15795020" cy="6745738"/>
            <a:chOff x="0" y="0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278358">
            <a:off x="-1432939" y="-269558"/>
            <a:ext cx="5304464" cy="1668495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6878694" y="6273617"/>
            <a:ext cx="6745738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1" name="Freeform 11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 rot="-203414">
              <a:off x="1228888" y="24588"/>
              <a:ext cx="868401" cy="124502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003EA8"/>
                </a:solidFill>
                <a:ea typeface="Arita Dotum Bold"/>
              </a:rPr>
              <a:t>목     차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434624" y="3410035"/>
            <a:ext cx="6503447" cy="5430239"/>
            <a:chOff x="0" y="48892"/>
            <a:chExt cx="8671263" cy="724031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332416"/>
              <a:ext cx="8671263" cy="78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8"/>
                </a:lnSpc>
              </a:pPr>
              <a:r>
                <a:rPr lang="ko-KR" altLang="en-US" sz="3506" dirty="0">
                  <a:solidFill>
                    <a:srgbClr val="000000"/>
                  </a:solidFill>
                  <a:ea typeface="Arita Dotum Medium"/>
                </a:rPr>
                <a:t>기능</a:t>
              </a:r>
              <a:endParaRPr lang="en-US" sz="3506" dirty="0">
                <a:solidFill>
                  <a:srgbClr val="000000"/>
                </a:solidFill>
                <a:ea typeface="Arita Dotum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501923"/>
              <a:ext cx="8671263" cy="78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8"/>
                </a:lnSpc>
              </a:pPr>
              <a:r>
                <a:rPr lang="ko-KR" altLang="en-US" sz="3506" dirty="0" err="1">
                  <a:solidFill>
                    <a:srgbClr val="000000"/>
                  </a:solidFill>
                  <a:ea typeface="Arita Dotum"/>
                </a:rPr>
                <a:t>아쉬운점</a:t>
              </a:r>
              <a:endParaRPr lang="en-US" altLang="ko-KR" sz="3506" dirty="0">
                <a:solidFill>
                  <a:srgbClr val="000000"/>
                </a:solidFill>
                <a:ea typeface="Arita Dotum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8892"/>
              <a:ext cx="8671263" cy="78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8"/>
                </a:lnSpc>
              </a:pPr>
              <a:endParaRPr lang="en-US" sz="3506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50988" y="3373366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62243" y="5003574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02508" y="6612011"/>
            <a:ext cx="7660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3664F16B-3321-D954-21FA-393EAE1E2B32}"/>
              </a:ext>
            </a:extLst>
          </p:cNvPr>
          <p:cNvSpPr txBox="1"/>
          <p:nvPr/>
        </p:nvSpPr>
        <p:spPr>
          <a:xfrm>
            <a:off x="3402540" y="3492470"/>
            <a:ext cx="6503447" cy="59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8"/>
              </a:lnSpc>
            </a:pPr>
            <a:r>
              <a:rPr lang="ko-KR" altLang="en-US" sz="3506" dirty="0">
                <a:solidFill>
                  <a:srgbClr val="000000"/>
                </a:solidFill>
                <a:ea typeface="Arita Dotum Medium"/>
              </a:rPr>
              <a:t>계획 비교</a:t>
            </a:r>
            <a:endParaRPr lang="en-US" sz="3506" dirty="0">
              <a:solidFill>
                <a:srgbClr val="000000"/>
              </a:solidFill>
              <a:ea typeface="Arita Dotum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A683B-1E0B-8F0A-5FE1-7FEB0499978E}"/>
              </a:ext>
            </a:extLst>
          </p:cNvPr>
          <p:cNvSpPr txBox="1"/>
          <p:nvPr/>
        </p:nvSpPr>
        <p:spPr>
          <a:xfrm>
            <a:off x="1702507" y="8058236"/>
            <a:ext cx="766091" cy="79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9F1E05-C0BD-B2A4-A46E-83396C2A0F0B}"/>
              </a:ext>
            </a:extLst>
          </p:cNvPr>
          <p:cNvSpPr txBox="1"/>
          <p:nvPr/>
        </p:nvSpPr>
        <p:spPr>
          <a:xfrm>
            <a:off x="3315717" y="6714786"/>
            <a:ext cx="10058400" cy="678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908"/>
              </a:lnSpc>
            </a:pPr>
            <a:r>
              <a:rPr lang="ko-KR" altLang="en-US" sz="3510" dirty="0">
                <a:solidFill>
                  <a:srgbClr val="000000"/>
                </a:solidFill>
                <a:ea typeface="Arita Dotum"/>
              </a:rPr>
              <a:t>핵심 코드</a:t>
            </a:r>
            <a:endParaRPr lang="en-US" altLang="ko-KR" sz="3510" dirty="0">
              <a:solidFill>
                <a:srgbClr val="000000"/>
              </a:solidFill>
              <a:ea typeface="Arita Dot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32269"/>
              </p:ext>
            </p:extLst>
          </p:nvPr>
        </p:nvGraphicFramePr>
        <p:xfrm>
          <a:off x="905495" y="4628835"/>
          <a:ext cx="6638305" cy="5207813"/>
        </p:xfrm>
        <a:graphic>
          <a:graphicData uri="http://schemas.openxmlformats.org/drawingml/2006/table">
            <a:tbl>
              <a:tblPr/>
              <a:tblGrid>
                <a:gridCol w="663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10059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3000" dirty="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게임 로직은 완성했지만 합치면서 문제점 발생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775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3000" dirty="0">
                          <a:solidFill>
                            <a:srgbClr val="000000"/>
                          </a:solidFill>
                          <a:ea typeface="Arita Dotum Bold"/>
                        </a:rPr>
                        <a:t>서버 독창성</a:t>
                      </a:r>
                      <a:r>
                        <a:rPr lang="en-US" altLang="ko-KR" sz="3000" dirty="0">
                          <a:solidFill>
                            <a:srgbClr val="000000"/>
                          </a:solidFill>
                          <a:ea typeface="Arita Dotum Bold"/>
                        </a:rPr>
                        <a:t>(USER LOGIN + QUEST + ROOM + CHAT) </a:t>
                      </a:r>
                      <a:r>
                        <a:rPr lang="ko-KR" altLang="en-US" sz="3000" dirty="0">
                          <a:solidFill>
                            <a:srgbClr val="000000"/>
                          </a:solidFill>
                          <a:ea typeface="Arita Dotum Bold"/>
                        </a:rPr>
                        <a:t>로직은</a:t>
                      </a:r>
                      <a:endParaRPr lang="en-US" altLang="ko-KR" sz="3000" dirty="0">
                        <a:solidFill>
                          <a:srgbClr val="000000"/>
                        </a:solidFill>
                        <a:ea typeface="Arita Dotum Bold"/>
                      </a:endParaRPr>
                    </a:p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3000" dirty="0">
                          <a:solidFill>
                            <a:srgbClr val="000000"/>
                          </a:solidFill>
                          <a:ea typeface="Arita Dotum Bold"/>
                        </a:rPr>
                        <a:t>완성했지만 합치면서 문제점 발생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460195" y="1781396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계획 비교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6C9F76F-D191-0F3B-EF6A-54FA35F2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471672"/>
              </p:ext>
            </p:extLst>
          </p:nvPr>
        </p:nvGraphicFramePr>
        <p:xfrm>
          <a:off x="10567542" y="4563069"/>
          <a:ext cx="6771888" cy="5273579"/>
        </p:xfrm>
        <a:graphic>
          <a:graphicData uri="http://schemas.openxmlformats.org/drawingml/2006/table">
            <a:tbl>
              <a:tblPr/>
              <a:tblGrid>
                <a:gridCol w="6771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409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3000" dirty="0" err="1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테트리스만</a:t>
                      </a:r>
                      <a:r>
                        <a:rPr lang="ko-KR" altLang="en-US" sz="3000" dirty="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 </a:t>
                      </a:r>
                      <a:r>
                        <a:rPr lang="ko-KR" altLang="en-US" sz="3000" dirty="0" err="1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넣는걸로</a:t>
                      </a:r>
                      <a:r>
                        <a:rPr lang="ko-KR" altLang="en-US" sz="3000" dirty="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 목표 변경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484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3000" dirty="0">
                          <a:solidFill>
                            <a:srgbClr val="000000"/>
                          </a:solidFill>
                          <a:ea typeface="Arita Dotum Bold"/>
                        </a:rPr>
                        <a:t>서버 독창성에서  </a:t>
                      </a:r>
                      <a:r>
                        <a:rPr lang="en-US" altLang="ko-KR" sz="3000" dirty="0">
                          <a:solidFill>
                            <a:srgbClr val="000000"/>
                          </a:solidFill>
                          <a:ea typeface="Arita Dotum Bold"/>
                        </a:rPr>
                        <a:t>QUEST </a:t>
                      </a:r>
                      <a:r>
                        <a:rPr lang="ko-KR" altLang="en-US" sz="3000" dirty="0">
                          <a:solidFill>
                            <a:srgbClr val="000000"/>
                          </a:solidFill>
                          <a:ea typeface="Arita Dotum Bold"/>
                        </a:rPr>
                        <a:t>부분을 포기 후 나머지 부분 합치는 것으로 목표 변경</a:t>
                      </a:r>
                      <a:endParaRPr lang="en-US" sz="30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FD5E9CF-CC91-F640-6ACB-C9874FD3F747}"/>
              </a:ext>
            </a:extLst>
          </p:cNvPr>
          <p:cNvSpPr/>
          <p:nvPr/>
        </p:nvSpPr>
        <p:spPr>
          <a:xfrm>
            <a:off x="8017329" y="6740515"/>
            <a:ext cx="2133600" cy="99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9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格 5">
            <a:extLst>
              <a:ext uri="{FF2B5EF4-FFF2-40B4-BE49-F238E27FC236}">
                <a16:creationId xmlns:a16="http://schemas.microsoft.com/office/drawing/2014/main" id="{41F98564-1B00-0E91-63E5-6FD56AEC0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265529"/>
              </p:ext>
            </p:extLst>
          </p:nvPr>
        </p:nvGraphicFramePr>
        <p:xfrm>
          <a:off x="1447800" y="952500"/>
          <a:ext cx="16002000" cy="8242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</a:tblGrid>
              <a:tr h="934154">
                <a:tc rowSpan="3">
                  <a:txBody>
                    <a:bodyPr/>
                    <a:lstStyle/>
                    <a:p>
                      <a:pPr algn="ctr"/>
                      <a:endParaRPr lang="en-US" altLang="ko-KR" sz="3000" dirty="0"/>
                    </a:p>
                    <a:p>
                      <a:pPr algn="ctr"/>
                      <a:endParaRPr lang="en-US" altLang="ko-KR" sz="3000" dirty="0"/>
                    </a:p>
                    <a:p>
                      <a:pPr algn="ctr"/>
                      <a:r>
                        <a:rPr lang="en-US" altLang="ko-KR" sz="3000" u="sng" dirty="0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ko-KR" altLang="en-US" sz="3000" u="sng" dirty="0">
                          <a:solidFill>
                            <a:srgbClr val="FF0000"/>
                          </a:solidFill>
                        </a:rPr>
                        <a:t>초기 계획</a:t>
                      </a:r>
                      <a:r>
                        <a:rPr lang="en-US" altLang="ko-KR" sz="3000" u="sng" dirty="0">
                          <a:solidFill>
                            <a:srgbClr val="FF0000"/>
                          </a:solidFill>
                        </a:rPr>
                        <a:t>&gt;</a:t>
                      </a:r>
                      <a:endParaRPr lang="zh-CN" altLang="en-US" sz="3000" u="sng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8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MONTH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929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en-US" altLang="zh-CN" sz="30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</a:t>
                      </a:r>
                      <a:r>
                        <a:rPr lang="zh-CN" altLang="en-US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</a:t>
                      </a:r>
                      <a:endParaRPr lang="zh-CN" altLang="en-US" sz="3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en-US" altLang="zh-CN" sz="30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ND</a:t>
                      </a:r>
                      <a:r>
                        <a:rPr lang="zh-CN" altLang="en-US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</a:t>
                      </a:r>
                      <a:endParaRPr lang="zh-CN" altLang="en-US" sz="3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r>
                        <a:rPr lang="en-US" altLang="zh-CN" sz="30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RD</a:t>
                      </a:r>
                      <a:r>
                        <a:rPr lang="zh-CN" altLang="en-US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</a:t>
                      </a:r>
                      <a:endParaRPr lang="zh-CN" altLang="en-US" sz="3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en-US" altLang="zh-CN" sz="30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</a:t>
                      </a:r>
                      <a:r>
                        <a:rPr lang="zh-CN" altLang="en-US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</a:t>
                      </a:r>
                      <a:endParaRPr lang="zh-CN" altLang="en-US" sz="3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758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3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Indian poker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3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err="1">
                          <a:solidFill>
                            <a:schemeClr val="bg1"/>
                          </a:solidFill>
                        </a:rPr>
                        <a:t>BlackJack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3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Tetris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43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Concave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43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Server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43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Quest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43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Additional ideas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7" name="组 8">
            <a:extLst>
              <a:ext uri="{FF2B5EF4-FFF2-40B4-BE49-F238E27FC236}">
                <a16:creationId xmlns:a16="http://schemas.microsoft.com/office/drawing/2014/main" id="{790FB9B8-9C03-D9A7-3D9E-A964878EE879}"/>
              </a:ext>
            </a:extLst>
          </p:cNvPr>
          <p:cNvGrpSpPr/>
          <p:nvPr/>
        </p:nvGrpSpPr>
        <p:grpSpPr>
          <a:xfrm>
            <a:off x="322735" y="9334504"/>
            <a:ext cx="2895600" cy="553998"/>
            <a:chOff x="1081014" y="4027616"/>
            <a:chExt cx="1301413" cy="473434"/>
          </a:xfrm>
        </p:grpSpPr>
        <p:sp>
          <p:nvSpPr>
            <p:cNvPr id="48" name="矩形 9">
              <a:extLst>
                <a:ext uri="{FF2B5EF4-FFF2-40B4-BE49-F238E27FC236}">
                  <a16:creationId xmlns:a16="http://schemas.microsoft.com/office/drawing/2014/main" id="{08590D95-7A68-259F-CF9C-CC755ABDCB2D}"/>
                </a:ext>
              </a:extLst>
            </p:cNvPr>
            <p:cNvSpPr/>
            <p:nvPr/>
          </p:nvSpPr>
          <p:spPr>
            <a:xfrm>
              <a:off x="1081014" y="4119003"/>
              <a:ext cx="230895" cy="2058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/>
            </a:p>
          </p:txBody>
        </p:sp>
        <p:sp>
          <p:nvSpPr>
            <p:cNvPr id="49" name="文本框 10">
              <a:extLst>
                <a:ext uri="{FF2B5EF4-FFF2-40B4-BE49-F238E27FC236}">
                  <a16:creationId xmlns:a16="http://schemas.microsoft.com/office/drawing/2014/main" id="{0B9BC5E9-5812-CE6A-8EE1-365426B2AFF9}"/>
                </a:ext>
              </a:extLst>
            </p:cNvPr>
            <p:cNvSpPr txBox="1"/>
            <p:nvPr/>
          </p:nvSpPr>
          <p:spPr>
            <a:xfrm>
              <a:off x="1322296" y="4027616"/>
              <a:ext cx="1060131" cy="473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이희준</a:t>
              </a:r>
              <a:endPara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0" name="组 11">
            <a:extLst>
              <a:ext uri="{FF2B5EF4-FFF2-40B4-BE49-F238E27FC236}">
                <a16:creationId xmlns:a16="http://schemas.microsoft.com/office/drawing/2014/main" id="{16391DAF-A979-E98F-041D-0206B55D8489}"/>
              </a:ext>
            </a:extLst>
          </p:cNvPr>
          <p:cNvGrpSpPr/>
          <p:nvPr/>
        </p:nvGrpSpPr>
        <p:grpSpPr>
          <a:xfrm>
            <a:off x="2351418" y="9334500"/>
            <a:ext cx="4981717" cy="553998"/>
            <a:chOff x="1081014" y="4027616"/>
            <a:chExt cx="2239008" cy="473436"/>
          </a:xfrm>
        </p:grpSpPr>
        <p:sp>
          <p:nvSpPr>
            <p:cNvPr id="51" name="矩形 12">
              <a:extLst>
                <a:ext uri="{FF2B5EF4-FFF2-40B4-BE49-F238E27FC236}">
                  <a16:creationId xmlns:a16="http://schemas.microsoft.com/office/drawing/2014/main" id="{BDAA918B-7A12-BC9B-D053-5580F3E29B33}"/>
                </a:ext>
              </a:extLst>
            </p:cNvPr>
            <p:cNvSpPr/>
            <p:nvPr/>
          </p:nvSpPr>
          <p:spPr>
            <a:xfrm>
              <a:off x="1081014" y="4124108"/>
              <a:ext cx="230895" cy="2058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52" name="文本框 13">
              <a:extLst>
                <a:ext uri="{FF2B5EF4-FFF2-40B4-BE49-F238E27FC236}">
                  <a16:creationId xmlns:a16="http://schemas.microsoft.com/office/drawing/2014/main" id="{25BA5F66-D445-CAB2-0EEC-3BAA2E637AE0}"/>
                </a:ext>
              </a:extLst>
            </p:cNvPr>
            <p:cNvSpPr txBox="1"/>
            <p:nvPr/>
          </p:nvSpPr>
          <p:spPr>
            <a:xfrm>
              <a:off x="1322296" y="4027616"/>
              <a:ext cx="1997726" cy="47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조성호</a:t>
              </a:r>
              <a:endPara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组 14">
            <a:extLst>
              <a:ext uri="{FF2B5EF4-FFF2-40B4-BE49-F238E27FC236}">
                <a16:creationId xmlns:a16="http://schemas.microsoft.com/office/drawing/2014/main" id="{663D59C3-AF0A-0CE2-A22B-BF807B44A5DC}"/>
              </a:ext>
            </a:extLst>
          </p:cNvPr>
          <p:cNvGrpSpPr/>
          <p:nvPr/>
        </p:nvGrpSpPr>
        <p:grpSpPr>
          <a:xfrm>
            <a:off x="4288414" y="9334500"/>
            <a:ext cx="4492521" cy="553998"/>
            <a:chOff x="1095928" y="4027616"/>
            <a:chExt cx="2019141" cy="473436"/>
          </a:xfrm>
        </p:grpSpPr>
        <p:sp>
          <p:nvSpPr>
            <p:cNvPr id="54" name="矩形 15">
              <a:extLst>
                <a:ext uri="{FF2B5EF4-FFF2-40B4-BE49-F238E27FC236}">
                  <a16:creationId xmlns:a16="http://schemas.microsoft.com/office/drawing/2014/main" id="{0AA6BA92-EE16-614D-2156-569ED02F5ED4}"/>
                </a:ext>
              </a:extLst>
            </p:cNvPr>
            <p:cNvSpPr/>
            <p:nvPr/>
          </p:nvSpPr>
          <p:spPr>
            <a:xfrm>
              <a:off x="1095928" y="4133409"/>
              <a:ext cx="230895" cy="2058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55" name="文本框 16">
              <a:extLst>
                <a:ext uri="{FF2B5EF4-FFF2-40B4-BE49-F238E27FC236}">
                  <a16:creationId xmlns:a16="http://schemas.microsoft.com/office/drawing/2014/main" id="{FAC563C5-B2AE-18DE-9415-6DD0B8323D56}"/>
                </a:ext>
              </a:extLst>
            </p:cNvPr>
            <p:cNvSpPr txBox="1"/>
            <p:nvPr/>
          </p:nvSpPr>
          <p:spPr>
            <a:xfrm>
              <a:off x="1322296" y="4027616"/>
              <a:ext cx="1792773" cy="47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홍석영</a:t>
              </a:r>
              <a:endPara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8" name="文本框 19">
            <a:extLst>
              <a:ext uri="{FF2B5EF4-FFF2-40B4-BE49-F238E27FC236}">
                <a16:creationId xmlns:a16="http://schemas.microsoft.com/office/drawing/2014/main" id="{7AAC5E23-39CB-7E84-14F0-DC9A95A80189}"/>
              </a:ext>
            </a:extLst>
          </p:cNvPr>
          <p:cNvSpPr txBox="1"/>
          <p:nvPr/>
        </p:nvSpPr>
        <p:spPr>
          <a:xfrm>
            <a:off x="13413108" y="9303547"/>
            <a:ext cx="5192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최종 발표 준비</a:t>
            </a:r>
            <a:endParaRPr kumimoji="1"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 9">
            <a:extLst>
              <a:ext uri="{FF2B5EF4-FFF2-40B4-BE49-F238E27FC236}">
                <a16:creationId xmlns:a16="http://schemas.microsoft.com/office/drawing/2014/main" id="{69C345A9-CEB4-9CBD-B4DA-D5878F075596}"/>
              </a:ext>
            </a:extLst>
          </p:cNvPr>
          <p:cNvSpPr/>
          <p:nvPr/>
        </p:nvSpPr>
        <p:spPr>
          <a:xfrm>
            <a:off x="12789816" y="9441442"/>
            <a:ext cx="513734" cy="240890"/>
          </a:xfrm>
          <a:prstGeom prst="rect">
            <a:avLst/>
          </a:prstGeom>
          <a:solidFill>
            <a:srgbClr val="8064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000"/>
          </a:p>
        </p:txBody>
      </p:sp>
      <p:sp>
        <p:nvSpPr>
          <p:cNvPr id="2" name="矩形 9">
            <a:extLst>
              <a:ext uri="{FF2B5EF4-FFF2-40B4-BE49-F238E27FC236}">
                <a16:creationId xmlns:a16="http://schemas.microsoft.com/office/drawing/2014/main" id="{09AD2952-53AF-02FD-F986-FDEA40BDDD81}"/>
              </a:ext>
            </a:extLst>
          </p:cNvPr>
          <p:cNvSpPr/>
          <p:nvPr/>
        </p:nvSpPr>
        <p:spPr>
          <a:xfrm>
            <a:off x="9062686" y="9457228"/>
            <a:ext cx="513734" cy="24089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000" dirty="0">
              <a:highlight>
                <a:srgbClr val="00FFFF"/>
              </a:highlight>
            </a:endParaRPr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375C6891-D1BD-8CE6-848E-F6BAE1376B74}"/>
              </a:ext>
            </a:extLst>
          </p:cNvPr>
          <p:cNvSpPr txBox="1"/>
          <p:nvPr/>
        </p:nvSpPr>
        <p:spPr>
          <a:xfrm>
            <a:off x="9673358" y="9313902"/>
            <a:ext cx="3988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디버깅 및 테스트</a:t>
            </a:r>
            <a:endParaRPr kumimoji="1"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 11">
            <a:extLst>
              <a:ext uri="{FF2B5EF4-FFF2-40B4-BE49-F238E27FC236}">
                <a16:creationId xmlns:a16="http://schemas.microsoft.com/office/drawing/2014/main" id="{77398DC9-B506-7C0D-5A9A-E3FF4DD3A640}"/>
              </a:ext>
            </a:extLst>
          </p:cNvPr>
          <p:cNvGrpSpPr/>
          <p:nvPr/>
        </p:nvGrpSpPr>
        <p:grpSpPr>
          <a:xfrm>
            <a:off x="6538480" y="9346241"/>
            <a:ext cx="4985655" cy="553998"/>
            <a:chOff x="1081014" y="4029261"/>
            <a:chExt cx="2240778" cy="473436"/>
          </a:xfrm>
        </p:grpSpPr>
        <p:sp>
          <p:nvSpPr>
            <p:cNvPr id="5" name="矩形 12">
              <a:extLst>
                <a:ext uri="{FF2B5EF4-FFF2-40B4-BE49-F238E27FC236}">
                  <a16:creationId xmlns:a16="http://schemas.microsoft.com/office/drawing/2014/main" id="{6F6D1495-C91D-C62F-68E5-BAF75D978D3F}"/>
                </a:ext>
              </a:extLst>
            </p:cNvPr>
            <p:cNvSpPr/>
            <p:nvPr/>
          </p:nvSpPr>
          <p:spPr>
            <a:xfrm>
              <a:off x="1081014" y="4124108"/>
              <a:ext cx="230895" cy="20585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6" name="文本框 13">
              <a:extLst>
                <a:ext uri="{FF2B5EF4-FFF2-40B4-BE49-F238E27FC236}">
                  <a16:creationId xmlns:a16="http://schemas.microsoft.com/office/drawing/2014/main" id="{CA2068A7-E51C-B70F-134A-879F53CA4F72}"/>
                </a:ext>
              </a:extLst>
            </p:cNvPr>
            <p:cNvSpPr txBox="1"/>
            <p:nvPr/>
          </p:nvSpPr>
          <p:spPr>
            <a:xfrm>
              <a:off x="1324066" y="4029261"/>
              <a:ext cx="1997726" cy="47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공동 개발</a:t>
              </a:r>
              <a:endPara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组 14">
            <a:extLst>
              <a:ext uri="{FF2B5EF4-FFF2-40B4-BE49-F238E27FC236}">
                <a16:creationId xmlns:a16="http://schemas.microsoft.com/office/drawing/2014/main" id="{C7098A38-4515-9F16-3162-ABB427633961}"/>
              </a:ext>
            </a:extLst>
          </p:cNvPr>
          <p:cNvGrpSpPr/>
          <p:nvPr/>
        </p:nvGrpSpPr>
        <p:grpSpPr>
          <a:xfrm>
            <a:off x="16044890" y="9298335"/>
            <a:ext cx="4465625" cy="553998"/>
            <a:chOff x="1095928" y="4027616"/>
            <a:chExt cx="2007053" cy="473436"/>
          </a:xfrm>
        </p:grpSpPr>
        <p:sp>
          <p:nvSpPr>
            <p:cNvPr id="8" name="矩形 15">
              <a:extLst>
                <a:ext uri="{FF2B5EF4-FFF2-40B4-BE49-F238E27FC236}">
                  <a16:creationId xmlns:a16="http://schemas.microsoft.com/office/drawing/2014/main" id="{7B0FF8E0-1091-524D-569A-9657725DAC22}"/>
                </a:ext>
              </a:extLst>
            </p:cNvPr>
            <p:cNvSpPr/>
            <p:nvPr/>
          </p:nvSpPr>
          <p:spPr>
            <a:xfrm>
              <a:off x="1095928" y="4133409"/>
              <a:ext cx="230895" cy="20585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9" name="文本框 16">
              <a:extLst>
                <a:ext uri="{FF2B5EF4-FFF2-40B4-BE49-F238E27FC236}">
                  <a16:creationId xmlns:a16="http://schemas.microsoft.com/office/drawing/2014/main" id="{7E83AED8-333B-1DC6-7AD3-D74AB480FE52}"/>
                </a:ext>
              </a:extLst>
            </p:cNvPr>
            <p:cNvSpPr txBox="1"/>
            <p:nvPr/>
          </p:nvSpPr>
          <p:spPr>
            <a:xfrm>
              <a:off x="1310208" y="4027616"/>
              <a:ext cx="1792773" cy="47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주제 구상</a:t>
              </a:r>
              <a:endPara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01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表格 5">
            <a:extLst>
              <a:ext uri="{FF2B5EF4-FFF2-40B4-BE49-F238E27FC236}">
                <a16:creationId xmlns:a16="http://schemas.microsoft.com/office/drawing/2014/main" id="{41F98564-1B00-0E91-63E5-6FD56AEC0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18849"/>
              </p:ext>
            </p:extLst>
          </p:nvPr>
        </p:nvGraphicFramePr>
        <p:xfrm>
          <a:off x="1447800" y="952500"/>
          <a:ext cx="16002000" cy="754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48747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</a:tblGrid>
              <a:tr h="1425445">
                <a:tc rowSpan="3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8">
                  <a:txBody>
                    <a:bodyPr/>
                    <a:lstStyle/>
                    <a:p>
                      <a:pPr algn="ctr"/>
                      <a:r>
                        <a:rPr lang="en-US" altLang="zh-CN" sz="3000" dirty="0"/>
                        <a:t>MONTH</a:t>
                      </a:r>
                      <a:endParaRPr lang="zh-CN" altLang="en-US" sz="3000" dirty="0"/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117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en-US" altLang="zh-CN" sz="30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</a:t>
                      </a:r>
                      <a:r>
                        <a:rPr lang="zh-CN" altLang="en-US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</a:t>
                      </a:r>
                      <a:endParaRPr lang="zh-CN" altLang="en-US" sz="3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en-US" altLang="zh-CN" sz="30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ND</a:t>
                      </a:r>
                      <a:r>
                        <a:rPr lang="zh-CN" altLang="en-US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</a:t>
                      </a:r>
                      <a:endParaRPr lang="zh-CN" altLang="en-US" sz="3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r>
                        <a:rPr lang="en-US" altLang="zh-CN" sz="30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RD</a:t>
                      </a:r>
                      <a:r>
                        <a:rPr lang="zh-CN" altLang="en-US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</a:t>
                      </a:r>
                      <a:endParaRPr lang="zh-CN" altLang="en-US" sz="3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en-US" altLang="zh-CN" sz="30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</a:t>
                      </a:r>
                      <a:r>
                        <a:rPr lang="zh-CN" altLang="en-US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3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WEEK</a:t>
                      </a:r>
                      <a:endParaRPr lang="zh-CN" altLang="en-US" sz="3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8353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62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Client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Server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62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Tetris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7" name="组 8">
            <a:extLst>
              <a:ext uri="{FF2B5EF4-FFF2-40B4-BE49-F238E27FC236}">
                <a16:creationId xmlns:a16="http://schemas.microsoft.com/office/drawing/2014/main" id="{790FB9B8-9C03-D9A7-3D9E-A964878EE879}"/>
              </a:ext>
            </a:extLst>
          </p:cNvPr>
          <p:cNvGrpSpPr/>
          <p:nvPr/>
        </p:nvGrpSpPr>
        <p:grpSpPr>
          <a:xfrm>
            <a:off x="322735" y="9334504"/>
            <a:ext cx="2895600" cy="553998"/>
            <a:chOff x="1081014" y="4027616"/>
            <a:chExt cx="1301413" cy="473434"/>
          </a:xfrm>
        </p:grpSpPr>
        <p:sp>
          <p:nvSpPr>
            <p:cNvPr id="48" name="矩形 9">
              <a:extLst>
                <a:ext uri="{FF2B5EF4-FFF2-40B4-BE49-F238E27FC236}">
                  <a16:creationId xmlns:a16="http://schemas.microsoft.com/office/drawing/2014/main" id="{08590D95-7A68-259F-CF9C-CC755ABDCB2D}"/>
                </a:ext>
              </a:extLst>
            </p:cNvPr>
            <p:cNvSpPr/>
            <p:nvPr/>
          </p:nvSpPr>
          <p:spPr>
            <a:xfrm>
              <a:off x="1081014" y="4119003"/>
              <a:ext cx="230895" cy="2058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/>
            </a:p>
          </p:txBody>
        </p:sp>
        <p:sp>
          <p:nvSpPr>
            <p:cNvPr id="49" name="文本框 10">
              <a:extLst>
                <a:ext uri="{FF2B5EF4-FFF2-40B4-BE49-F238E27FC236}">
                  <a16:creationId xmlns:a16="http://schemas.microsoft.com/office/drawing/2014/main" id="{0B9BC5E9-5812-CE6A-8EE1-365426B2AFF9}"/>
                </a:ext>
              </a:extLst>
            </p:cNvPr>
            <p:cNvSpPr txBox="1"/>
            <p:nvPr/>
          </p:nvSpPr>
          <p:spPr>
            <a:xfrm>
              <a:off x="1322296" y="4027616"/>
              <a:ext cx="1060131" cy="473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이희준</a:t>
              </a:r>
              <a:endPara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0" name="组 11">
            <a:extLst>
              <a:ext uri="{FF2B5EF4-FFF2-40B4-BE49-F238E27FC236}">
                <a16:creationId xmlns:a16="http://schemas.microsoft.com/office/drawing/2014/main" id="{16391DAF-A979-E98F-041D-0206B55D8489}"/>
              </a:ext>
            </a:extLst>
          </p:cNvPr>
          <p:cNvGrpSpPr/>
          <p:nvPr/>
        </p:nvGrpSpPr>
        <p:grpSpPr>
          <a:xfrm>
            <a:off x="2351418" y="9334500"/>
            <a:ext cx="4981717" cy="553998"/>
            <a:chOff x="1081014" y="4027616"/>
            <a:chExt cx="2239008" cy="473436"/>
          </a:xfrm>
        </p:grpSpPr>
        <p:sp>
          <p:nvSpPr>
            <p:cNvPr id="51" name="矩形 12">
              <a:extLst>
                <a:ext uri="{FF2B5EF4-FFF2-40B4-BE49-F238E27FC236}">
                  <a16:creationId xmlns:a16="http://schemas.microsoft.com/office/drawing/2014/main" id="{BDAA918B-7A12-BC9B-D053-5580F3E29B33}"/>
                </a:ext>
              </a:extLst>
            </p:cNvPr>
            <p:cNvSpPr/>
            <p:nvPr/>
          </p:nvSpPr>
          <p:spPr>
            <a:xfrm>
              <a:off x="1081014" y="4124108"/>
              <a:ext cx="230895" cy="2058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52" name="文本框 13">
              <a:extLst>
                <a:ext uri="{FF2B5EF4-FFF2-40B4-BE49-F238E27FC236}">
                  <a16:creationId xmlns:a16="http://schemas.microsoft.com/office/drawing/2014/main" id="{25BA5F66-D445-CAB2-0EEC-3BAA2E637AE0}"/>
                </a:ext>
              </a:extLst>
            </p:cNvPr>
            <p:cNvSpPr txBox="1"/>
            <p:nvPr/>
          </p:nvSpPr>
          <p:spPr>
            <a:xfrm>
              <a:off x="1322296" y="4027616"/>
              <a:ext cx="1997726" cy="47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조성호</a:t>
              </a:r>
              <a:endPara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组 14">
            <a:extLst>
              <a:ext uri="{FF2B5EF4-FFF2-40B4-BE49-F238E27FC236}">
                <a16:creationId xmlns:a16="http://schemas.microsoft.com/office/drawing/2014/main" id="{663D59C3-AF0A-0CE2-A22B-BF807B44A5DC}"/>
              </a:ext>
            </a:extLst>
          </p:cNvPr>
          <p:cNvGrpSpPr/>
          <p:nvPr/>
        </p:nvGrpSpPr>
        <p:grpSpPr>
          <a:xfrm>
            <a:off x="4288414" y="9334500"/>
            <a:ext cx="4492521" cy="553998"/>
            <a:chOff x="1095928" y="4027616"/>
            <a:chExt cx="2019141" cy="473436"/>
          </a:xfrm>
        </p:grpSpPr>
        <p:sp>
          <p:nvSpPr>
            <p:cNvPr id="54" name="矩形 15">
              <a:extLst>
                <a:ext uri="{FF2B5EF4-FFF2-40B4-BE49-F238E27FC236}">
                  <a16:creationId xmlns:a16="http://schemas.microsoft.com/office/drawing/2014/main" id="{0AA6BA92-EE16-614D-2156-569ED02F5ED4}"/>
                </a:ext>
              </a:extLst>
            </p:cNvPr>
            <p:cNvSpPr/>
            <p:nvPr/>
          </p:nvSpPr>
          <p:spPr>
            <a:xfrm>
              <a:off x="1095928" y="4133409"/>
              <a:ext cx="230895" cy="2058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55" name="文本框 16">
              <a:extLst>
                <a:ext uri="{FF2B5EF4-FFF2-40B4-BE49-F238E27FC236}">
                  <a16:creationId xmlns:a16="http://schemas.microsoft.com/office/drawing/2014/main" id="{FAC563C5-B2AE-18DE-9415-6DD0B8323D56}"/>
                </a:ext>
              </a:extLst>
            </p:cNvPr>
            <p:cNvSpPr txBox="1"/>
            <p:nvPr/>
          </p:nvSpPr>
          <p:spPr>
            <a:xfrm>
              <a:off x="1322296" y="4027616"/>
              <a:ext cx="1792773" cy="47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홍석영</a:t>
              </a:r>
              <a:endPara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8" name="文本框 19">
            <a:extLst>
              <a:ext uri="{FF2B5EF4-FFF2-40B4-BE49-F238E27FC236}">
                <a16:creationId xmlns:a16="http://schemas.microsoft.com/office/drawing/2014/main" id="{7AAC5E23-39CB-7E84-14F0-DC9A95A80189}"/>
              </a:ext>
            </a:extLst>
          </p:cNvPr>
          <p:cNvSpPr txBox="1"/>
          <p:nvPr/>
        </p:nvSpPr>
        <p:spPr>
          <a:xfrm>
            <a:off x="13413108" y="9303547"/>
            <a:ext cx="5192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최종 발표 준비</a:t>
            </a:r>
            <a:endParaRPr kumimoji="1"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 9">
            <a:extLst>
              <a:ext uri="{FF2B5EF4-FFF2-40B4-BE49-F238E27FC236}">
                <a16:creationId xmlns:a16="http://schemas.microsoft.com/office/drawing/2014/main" id="{69C345A9-CEB4-9CBD-B4DA-D5878F075596}"/>
              </a:ext>
            </a:extLst>
          </p:cNvPr>
          <p:cNvSpPr/>
          <p:nvPr/>
        </p:nvSpPr>
        <p:spPr>
          <a:xfrm>
            <a:off x="12789816" y="9441442"/>
            <a:ext cx="513734" cy="240890"/>
          </a:xfrm>
          <a:prstGeom prst="rect">
            <a:avLst/>
          </a:prstGeom>
          <a:solidFill>
            <a:srgbClr val="8064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000"/>
          </a:p>
        </p:txBody>
      </p:sp>
      <p:sp>
        <p:nvSpPr>
          <p:cNvPr id="2" name="矩形 9">
            <a:extLst>
              <a:ext uri="{FF2B5EF4-FFF2-40B4-BE49-F238E27FC236}">
                <a16:creationId xmlns:a16="http://schemas.microsoft.com/office/drawing/2014/main" id="{09AD2952-53AF-02FD-F986-FDEA40BDDD81}"/>
              </a:ext>
            </a:extLst>
          </p:cNvPr>
          <p:cNvSpPr/>
          <p:nvPr/>
        </p:nvSpPr>
        <p:spPr>
          <a:xfrm>
            <a:off x="9062686" y="9457228"/>
            <a:ext cx="513734" cy="24089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000" dirty="0">
              <a:highlight>
                <a:srgbClr val="00FFFF"/>
              </a:highlight>
            </a:endParaRPr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375C6891-D1BD-8CE6-848E-F6BAE1376B74}"/>
              </a:ext>
            </a:extLst>
          </p:cNvPr>
          <p:cNvSpPr txBox="1"/>
          <p:nvPr/>
        </p:nvSpPr>
        <p:spPr>
          <a:xfrm>
            <a:off x="9673358" y="9313902"/>
            <a:ext cx="3988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디버깅 및 테스트</a:t>
            </a:r>
            <a:endParaRPr kumimoji="1"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 11">
            <a:extLst>
              <a:ext uri="{FF2B5EF4-FFF2-40B4-BE49-F238E27FC236}">
                <a16:creationId xmlns:a16="http://schemas.microsoft.com/office/drawing/2014/main" id="{77398DC9-B506-7C0D-5A9A-E3FF4DD3A640}"/>
              </a:ext>
            </a:extLst>
          </p:cNvPr>
          <p:cNvGrpSpPr/>
          <p:nvPr/>
        </p:nvGrpSpPr>
        <p:grpSpPr>
          <a:xfrm>
            <a:off x="6538480" y="9346241"/>
            <a:ext cx="4985655" cy="553998"/>
            <a:chOff x="1081014" y="4029261"/>
            <a:chExt cx="2240778" cy="473436"/>
          </a:xfrm>
        </p:grpSpPr>
        <p:sp>
          <p:nvSpPr>
            <p:cNvPr id="5" name="矩形 12">
              <a:extLst>
                <a:ext uri="{FF2B5EF4-FFF2-40B4-BE49-F238E27FC236}">
                  <a16:creationId xmlns:a16="http://schemas.microsoft.com/office/drawing/2014/main" id="{6F6D1495-C91D-C62F-68E5-BAF75D978D3F}"/>
                </a:ext>
              </a:extLst>
            </p:cNvPr>
            <p:cNvSpPr/>
            <p:nvPr/>
          </p:nvSpPr>
          <p:spPr>
            <a:xfrm>
              <a:off x="1081014" y="4124108"/>
              <a:ext cx="230895" cy="20585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6" name="文本框 13">
              <a:extLst>
                <a:ext uri="{FF2B5EF4-FFF2-40B4-BE49-F238E27FC236}">
                  <a16:creationId xmlns:a16="http://schemas.microsoft.com/office/drawing/2014/main" id="{CA2068A7-E51C-B70F-134A-879F53CA4F72}"/>
                </a:ext>
              </a:extLst>
            </p:cNvPr>
            <p:cNvSpPr txBox="1"/>
            <p:nvPr/>
          </p:nvSpPr>
          <p:spPr>
            <a:xfrm>
              <a:off x="1324066" y="4029261"/>
              <a:ext cx="1997726" cy="47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공동 개발</a:t>
              </a:r>
              <a:endPara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组 14">
            <a:extLst>
              <a:ext uri="{FF2B5EF4-FFF2-40B4-BE49-F238E27FC236}">
                <a16:creationId xmlns:a16="http://schemas.microsoft.com/office/drawing/2014/main" id="{C7098A38-4515-9F16-3162-ABB427633961}"/>
              </a:ext>
            </a:extLst>
          </p:cNvPr>
          <p:cNvGrpSpPr/>
          <p:nvPr/>
        </p:nvGrpSpPr>
        <p:grpSpPr>
          <a:xfrm>
            <a:off x="16044890" y="9298335"/>
            <a:ext cx="4465625" cy="553998"/>
            <a:chOff x="1095928" y="4027616"/>
            <a:chExt cx="2007053" cy="473436"/>
          </a:xfrm>
        </p:grpSpPr>
        <p:sp>
          <p:nvSpPr>
            <p:cNvPr id="8" name="矩形 15">
              <a:extLst>
                <a:ext uri="{FF2B5EF4-FFF2-40B4-BE49-F238E27FC236}">
                  <a16:creationId xmlns:a16="http://schemas.microsoft.com/office/drawing/2014/main" id="{7B0FF8E0-1091-524D-569A-9657725DAC22}"/>
                </a:ext>
              </a:extLst>
            </p:cNvPr>
            <p:cNvSpPr/>
            <p:nvPr/>
          </p:nvSpPr>
          <p:spPr>
            <a:xfrm>
              <a:off x="1095928" y="4133409"/>
              <a:ext cx="230895" cy="20585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000" dirty="0"/>
            </a:p>
          </p:txBody>
        </p:sp>
        <p:sp>
          <p:nvSpPr>
            <p:cNvPr id="9" name="文本框 16">
              <a:extLst>
                <a:ext uri="{FF2B5EF4-FFF2-40B4-BE49-F238E27FC236}">
                  <a16:creationId xmlns:a16="http://schemas.microsoft.com/office/drawing/2014/main" id="{7E83AED8-333B-1DC6-7AD3-D74AB480FE52}"/>
                </a:ext>
              </a:extLst>
            </p:cNvPr>
            <p:cNvSpPr txBox="1"/>
            <p:nvPr/>
          </p:nvSpPr>
          <p:spPr>
            <a:xfrm>
              <a:off x="1310208" y="4027616"/>
              <a:ext cx="1792773" cy="47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주제 구상</a:t>
              </a:r>
              <a:endPara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AF3976-174F-ADCD-E358-C43165B62007}"/>
              </a:ext>
            </a:extLst>
          </p:cNvPr>
          <p:cNvSpPr txBox="1"/>
          <p:nvPr/>
        </p:nvSpPr>
        <p:spPr>
          <a:xfrm>
            <a:off x="1578986" y="2760702"/>
            <a:ext cx="25358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u="sng" dirty="0">
                <a:solidFill>
                  <a:srgbClr val="FF0000"/>
                </a:solidFill>
              </a:rPr>
              <a:t>&lt;</a:t>
            </a:r>
            <a:r>
              <a:rPr lang="ko-KR" altLang="en-US" sz="3000" b="1" u="sng" dirty="0">
                <a:solidFill>
                  <a:srgbClr val="FF0000"/>
                </a:solidFill>
              </a:rPr>
              <a:t>변경 계획</a:t>
            </a:r>
            <a:r>
              <a:rPr lang="en-US" altLang="ko-KR" sz="3000" b="1" u="sng" dirty="0">
                <a:solidFill>
                  <a:srgbClr val="FF0000"/>
                </a:solidFill>
              </a:rPr>
              <a:t>&gt;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82368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509034"/>
              </p:ext>
            </p:extLst>
          </p:nvPr>
        </p:nvGraphicFramePr>
        <p:xfrm>
          <a:off x="905495" y="4534121"/>
          <a:ext cx="16439375" cy="3855657"/>
        </p:xfrm>
        <a:graphic>
          <a:graphicData uri="http://schemas.openxmlformats.org/drawingml/2006/table">
            <a:tbl>
              <a:tblPr/>
              <a:tblGrid>
                <a:gridCol w="8252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4425">
                <a:tc grid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4000" dirty="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클라이언트 각각 </a:t>
                      </a:r>
                      <a:r>
                        <a:rPr lang="ko-KR" altLang="en-US" sz="4000" dirty="0" err="1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채팅방</a:t>
                      </a:r>
                      <a:r>
                        <a:rPr lang="ko-KR" altLang="en-US" sz="4000" dirty="0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 입장 </a:t>
                      </a:r>
                      <a:endParaRPr lang="en-US" sz="40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 Bold"/>
                          <a:ea typeface="Arita Dotum Bold"/>
                        </a:rPr>
                        <a:t>다가오는 겨울, 건조한 공기로 인한 불편함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75">
                <a:tc grid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4000" dirty="0" err="1">
                          <a:solidFill>
                            <a:srgbClr val="000000"/>
                          </a:solidFill>
                          <a:ea typeface="Arita Dotum Bold"/>
                        </a:rPr>
                        <a:t>테트리스</a:t>
                      </a:r>
                      <a:r>
                        <a:rPr lang="ko-KR" altLang="en-US" sz="4000" dirty="0">
                          <a:solidFill>
                            <a:srgbClr val="000000"/>
                          </a:solidFill>
                          <a:ea typeface="Arita Dotum Bold"/>
                        </a:rPr>
                        <a:t> 게임 구현</a:t>
                      </a:r>
                      <a:endParaRPr lang="en-US" sz="40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 Bold"/>
                        </a:rPr>
                        <a:t>건조함의 해결을 위한 가습기 작동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057">
                <a:tc grid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ko-KR" altLang="en-US" sz="4000" dirty="0">
                          <a:solidFill>
                            <a:srgbClr val="000000"/>
                          </a:solidFill>
                          <a:ea typeface="Arita Dotum Bold"/>
                        </a:rPr>
                        <a:t>클라이언트  닉네임 변경가능</a:t>
                      </a:r>
                      <a:endParaRPr lang="en-US" sz="40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 Bold"/>
                        </a:rPr>
                        <a:t>과한 가습기 사용으로 인한 전기 낭비 및 역으로 발생한 불편함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1989663" y="8797919"/>
            <a:ext cx="7147788" cy="1728465"/>
          </a:xfrm>
          <a:custGeom>
            <a:avLst/>
            <a:gdLst/>
            <a:ahLst/>
            <a:cxnLst/>
            <a:rect l="l" t="t" r="r" b="b"/>
            <a:pathLst>
              <a:path w="7147788" h="1728465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460195" y="1781396"/>
            <a:ext cx="1339556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기 능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381000" y="324480"/>
            <a:ext cx="12001598" cy="9627974"/>
            <a:chOff x="0" y="0"/>
            <a:chExt cx="5762066" cy="1875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875810"/>
            </a:xfrm>
            <a:custGeom>
              <a:avLst/>
              <a:gdLst/>
              <a:ahLst/>
              <a:cxnLst/>
              <a:rect l="l" t="t" r="r" b="b"/>
              <a:pathLst>
                <a:path w="5762066" h="1875810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1FEBC2A-9A6D-A35B-23E0-F075BE547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2"/>
          <a:stretch/>
        </p:blipFill>
        <p:spPr>
          <a:xfrm>
            <a:off x="876300" y="723900"/>
            <a:ext cx="11010998" cy="8991600"/>
          </a:xfrm>
          <a:prstGeom prst="rect">
            <a:avLst/>
          </a:prstGeom>
        </p:spPr>
      </p:pic>
      <p:grpSp>
        <p:nvGrpSpPr>
          <p:cNvPr id="25" name="Group 3">
            <a:extLst>
              <a:ext uri="{FF2B5EF4-FFF2-40B4-BE49-F238E27FC236}">
                <a16:creationId xmlns:a16="http://schemas.microsoft.com/office/drawing/2014/main" id="{7DCDC8A3-BA46-4A2C-B9CF-678013C2E5CC}"/>
              </a:ext>
            </a:extLst>
          </p:cNvPr>
          <p:cNvGrpSpPr/>
          <p:nvPr/>
        </p:nvGrpSpPr>
        <p:grpSpPr>
          <a:xfrm>
            <a:off x="12877898" y="400872"/>
            <a:ext cx="5029101" cy="2837628"/>
            <a:chOff x="0" y="0"/>
            <a:chExt cx="5762066" cy="695693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BC83CC4A-6092-19B2-EEF1-C42B6407D36F}"/>
                </a:ext>
              </a:extLst>
            </p:cNvPr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" name="TextBox 10">
            <a:extLst>
              <a:ext uri="{FF2B5EF4-FFF2-40B4-BE49-F238E27FC236}">
                <a16:creationId xmlns:a16="http://schemas.microsoft.com/office/drawing/2014/main" id="{A32EBC5F-D4E9-5D78-3F8D-1A9FA3E91756}"/>
              </a:ext>
            </a:extLst>
          </p:cNvPr>
          <p:cNvSpPr txBox="1"/>
          <p:nvPr/>
        </p:nvSpPr>
        <p:spPr>
          <a:xfrm>
            <a:off x="13106400" y="479488"/>
            <a:ext cx="4495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핵심 코드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83D8AB65-FE22-FEA5-605A-3B150B5F2550}"/>
              </a:ext>
            </a:extLst>
          </p:cNvPr>
          <p:cNvSpPr txBox="1"/>
          <p:nvPr/>
        </p:nvSpPr>
        <p:spPr>
          <a:xfrm>
            <a:off x="13144548" y="1599047"/>
            <a:ext cx="449580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-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게임 룸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(Server)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381000" y="324480"/>
            <a:ext cx="12001598" cy="9627974"/>
            <a:chOff x="0" y="0"/>
            <a:chExt cx="5762066" cy="1875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875810"/>
            </a:xfrm>
            <a:custGeom>
              <a:avLst/>
              <a:gdLst/>
              <a:ahLst/>
              <a:cxnLst/>
              <a:rect l="l" t="t" r="r" b="b"/>
              <a:pathLst>
                <a:path w="5762066" h="1875810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3">
            <a:extLst>
              <a:ext uri="{FF2B5EF4-FFF2-40B4-BE49-F238E27FC236}">
                <a16:creationId xmlns:a16="http://schemas.microsoft.com/office/drawing/2014/main" id="{7DCDC8A3-BA46-4A2C-B9CF-678013C2E5CC}"/>
              </a:ext>
            </a:extLst>
          </p:cNvPr>
          <p:cNvGrpSpPr/>
          <p:nvPr/>
        </p:nvGrpSpPr>
        <p:grpSpPr>
          <a:xfrm>
            <a:off x="12877898" y="400872"/>
            <a:ext cx="5029101" cy="2837628"/>
            <a:chOff x="0" y="0"/>
            <a:chExt cx="5762066" cy="695693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BC83CC4A-6092-19B2-EEF1-C42B6407D36F}"/>
                </a:ext>
              </a:extLst>
            </p:cNvPr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" name="TextBox 10">
            <a:extLst>
              <a:ext uri="{FF2B5EF4-FFF2-40B4-BE49-F238E27FC236}">
                <a16:creationId xmlns:a16="http://schemas.microsoft.com/office/drawing/2014/main" id="{A32EBC5F-D4E9-5D78-3F8D-1A9FA3E91756}"/>
              </a:ext>
            </a:extLst>
          </p:cNvPr>
          <p:cNvSpPr txBox="1"/>
          <p:nvPr/>
        </p:nvSpPr>
        <p:spPr>
          <a:xfrm>
            <a:off x="13106400" y="479488"/>
            <a:ext cx="4495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핵심 코드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83D8AB65-FE22-FEA5-605A-3B150B5F2550}"/>
              </a:ext>
            </a:extLst>
          </p:cNvPr>
          <p:cNvSpPr txBox="1"/>
          <p:nvPr/>
        </p:nvSpPr>
        <p:spPr>
          <a:xfrm>
            <a:off x="13144548" y="1599047"/>
            <a:ext cx="449580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-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채팅</a:t>
            </a: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(Server)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48800C-FE8C-6455-60E6-AAAB9E689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4" t="996"/>
          <a:stretch/>
        </p:blipFill>
        <p:spPr>
          <a:xfrm>
            <a:off x="685801" y="571500"/>
            <a:ext cx="11651824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381000" y="324480"/>
            <a:ext cx="12001598" cy="9627974"/>
            <a:chOff x="0" y="0"/>
            <a:chExt cx="5762066" cy="1875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1875810"/>
            </a:xfrm>
            <a:custGeom>
              <a:avLst/>
              <a:gdLst/>
              <a:ahLst/>
              <a:cxnLst/>
              <a:rect l="l" t="t" r="r" b="b"/>
              <a:pathLst>
                <a:path w="5762066" h="1875810">
                  <a:moveTo>
                    <a:pt x="0" y="0"/>
                  </a:moveTo>
                  <a:lnTo>
                    <a:pt x="5762066" y="0"/>
                  </a:lnTo>
                  <a:lnTo>
                    <a:pt x="5762066" y="1875810"/>
                  </a:lnTo>
                  <a:lnTo>
                    <a:pt x="0" y="1875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3">
            <a:extLst>
              <a:ext uri="{FF2B5EF4-FFF2-40B4-BE49-F238E27FC236}">
                <a16:creationId xmlns:a16="http://schemas.microsoft.com/office/drawing/2014/main" id="{7DCDC8A3-BA46-4A2C-B9CF-678013C2E5CC}"/>
              </a:ext>
            </a:extLst>
          </p:cNvPr>
          <p:cNvGrpSpPr/>
          <p:nvPr/>
        </p:nvGrpSpPr>
        <p:grpSpPr>
          <a:xfrm>
            <a:off x="12877898" y="400872"/>
            <a:ext cx="5029101" cy="2837628"/>
            <a:chOff x="0" y="0"/>
            <a:chExt cx="5762066" cy="695693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BC83CC4A-6092-19B2-EEF1-C42B6407D36F}"/>
                </a:ext>
              </a:extLst>
            </p:cNvPr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" name="TextBox 10">
            <a:extLst>
              <a:ext uri="{FF2B5EF4-FFF2-40B4-BE49-F238E27FC236}">
                <a16:creationId xmlns:a16="http://schemas.microsoft.com/office/drawing/2014/main" id="{A32EBC5F-D4E9-5D78-3F8D-1A9FA3E91756}"/>
              </a:ext>
            </a:extLst>
          </p:cNvPr>
          <p:cNvSpPr txBox="1"/>
          <p:nvPr/>
        </p:nvSpPr>
        <p:spPr>
          <a:xfrm>
            <a:off x="13106400" y="479488"/>
            <a:ext cx="4495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핵심 코드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83D8AB65-FE22-FEA5-605A-3B150B5F2550}"/>
              </a:ext>
            </a:extLst>
          </p:cNvPr>
          <p:cNvSpPr txBox="1"/>
          <p:nvPr/>
        </p:nvSpPr>
        <p:spPr>
          <a:xfrm>
            <a:off x="13144548" y="1599047"/>
            <a:ext cx="4495800" cy="120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altLang="ko-KR" sz="5000" dirty="0">
                <a:solidFill>
                  <a:srgbClr val="003EA8"/>
                </a:solidFill>
                <a:ea typeface="Arita Dotum Bold"/>
              </a:rPr>
              <a:t>- </a:t>
            </a:r>
            <a:r>
              <a:rPr lang="ko-KR" altLang="en-US" sz="5000" dirty="0">
                <a:solidFill>
                  <a:srgbClr val="003EA8"/>
                </a:solidFill>
                <a:ea typeface="Arita Dotum Bold"/>
              </a:rPr>
              <a:t>닉네임</a:t>
            </a:r>
            <a:r>
              <a:rPr lang="en-US" altLang="ko-KR" sz="5000">
                <a:solidFill>
                  <a:srgbClr val="003EA8"/>
                </a:solidFill>
                <a:ea typeface="Arita Dotum Bold"/>
              </a:rPr>
              <a:t>(Client)</a:t>
            </a:r>
            <a:endParaRPr lang="en-US" sz="5000" dirty="0">
              <a:solidFill>
                <a:srgbClr val="003EA8"/>
              </a:solidFill>
              <a:ea typeface="Arita Dotum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1BB496-34CC-3F79-25D3-E62235A6E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16" y="390654"/>
            <a:ext cx="12070204" cy="28376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2CDDA4-8085-B5AC-842D-A4ECE09A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37" y="3222266"/>
            <a:ext cx="12001598" cy="54273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4D34D1-7F8C-F88F-A690-1648EC220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07" y="9165957"/>
            <a:ext cx="12045713" cy="11411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A6C513-ABC8-497D-39D5-93AC54A87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94" y="8627821"/>
            <a:ext cx="12025233" cy="6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17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252</Words>
  <Application>Microsoft Office PowerPoint</Application>
  <PresentationFormat>사용자 지정</PresentationFormat>
  <Paragraphs>136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Arita Dotum Bold</vt:lpstr>
      <vt:lpstr>Calibri</vt:lpstr>
      <vt:lpstr>Arial</vt:lpstr>
      <vt:lpstr>Arita Dotum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IoT기초 팀 프로젝트</dc:title>
  <dc:creator>이희준이희준</dc:creator>
  <cp:lastModifiedBy>석영 홍</cp:lastModifiedBy>
  <cp:revision>7</cp:revision>
  <dcterms:created xsi:type="dcterms:W3CDTF">2006-08-16T00:00:00Z</dcterms:created>
  <dcterms:modified xsi:type="dcterms:W3CDTF">2023-12-20T07:26:48Z</dcterms:modified>
  <dc:identifier>DAF0aRK5cUg</dc:identifier>
</cp:coreProperties>
</file>